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5" r:id="rId2"/>
    <p:sldId id="411" r:id="rId3"/>
    <p:sldId id="412" r:id="rId4"/>
    <p:sldId id="402" r:id="rId5"/>
    <p:sldId id="403" r:id="rId6"/>
    <p:sldId id="401" r:id="rId7"/>
    <p:sldId id="413" r:id="rId8"/>
    <p:sldId id="416" r:id="rId9"/>
    <p:sldId id="417" r:id="rId10"/>
    <p:sldId id="418" r:id="rId11"/>
    <p:sldId id="396" r:id="rId12"/>
    <p:sldId id="404" r:id="rId13"/>
    <p:sldId id="414" r:id="rId14"/>
    <p:sldId id="419" r:id="rId15"/>
    <p:sldId id="421" r:id="rId16"/>
    <p:sldId id="420" r:id="rId17"/>
  </p:sldIdLst>
  <p:sldSz cx="24385588" cy="13717588"/>
  <p:notesSz cx="6797675" cy="9926638"/>
  <p:defaultTextStyle>
    <a:defPPr>
      <a:defRPr lang="it-IT"/>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don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AAC"/>
    <a:srgbClr val="3F6571"/>
    <a:srgbClr val="FFCD03"/>
    <a:srgbClr val="6A949E"/>
    <a:srgbClr val="E6DEBA"/>
    <a:srgbClr val="E88124"/>
    <a:srgbClr val="550754"/>
    <a:srgbClr val="B4AD8C"/>
    <a:srgbClr val="EBE8D9"/>
    <a:srgbClr val="3C6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7" autoAdjust="0"/>
    <p:restoredTop sz="95639" autoAdjust="0"/>
  </p:normalViewPr>
  <p:slideViewPr>
    <p:cSldViewPr>
      <p:cViewPr varScale="1">
        <p:scale>
          <a:sx n="52" d="100"/>
          <a:sy n="52" d="100"/>
        </p:scale>
        <p:origin x="138" y="252"/>
      </p:cViewPr>
      <p:guideLst>
        <p:guide orient="horz" pos="4321"/>
        <p:guide pos="7681"/>
      </p:guideLst>
    </p:cSldViewPr>
  </p:slideViewPr>
  <p:outlineViewPr>
    <p:cViewPr>
      <p:scale>
        <a:sx n="90" d="100"/>
        <a:sy n="90" d="100"/>
      </p:scale>
      <p:origin x="0" y="-16"/>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5982633420822391"/>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it-IT"/>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421707529572737E-2"/>
          <c:y val="9.2682437779851246E-2"/>
          <c:w val="0.95915658494085454"/>
          <c:h val="0.7664267920659904"/>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ED6-497A-ADD6-09F72A50B8EA}"/>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ED6-497A-ADD6-09F72A50B8EA}"/>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AED6-497A-ADD6-09F72A50B8EA}"/>
              </c:ext>
            </c:extLst>
          </c:dPt>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lt1"/>
                    </a:solidFill>
                    <a:latin typeface="+mn-lt"/>
                    <a:ea typeface="+mn-ea"/>
                    <a:cs typeface="+mn-cs"/>
                  </a:defRPr>
                </a:pPr>
                <a:endParaRPr lang="it-IT"/>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Foglio1!$A$7:$A$9</c:f>
              <c:strCache>
                <c:ptCount val="3"/>
                <c:pt idx="0">
                  <c:v>Regione Campania</c:v>
                </c:pt>
                <c:pt idx="1">
                  <c:v>STN</c:v>
                </c:pt>
                <c:pt idx="2">
                  <c:v>Comune Napoli</c:v>
                </c:pt>
              </c:strCache>
            </c:strRef>
          </c:cat>
          <c:val>
            <c:numRef>
              <c:f>Foglio1!$B$7:$B$9</c:f>
              <c:numCache>
                <c:formatCode>General</c:formatCode>
                <c:ptCount val="3"/>
                <c:pt idx="0">
                  <c:v>20</c:v>
                </c:pt>
                <c:pt idx="1">
                  <c:v>117</c:v>
                </c:pt>
                <c:pt idx="2">
                  <c:v>11</c:v>
                </c:pt>
              </c:numCache>
            </c:numRef>
          </c:val>
          <c:extLst>
            <c:ext xmlns:c16="http://schemas.microsoft.com/office/drawing/2014/chart" uri="{C3380CC4-5D6E-409C-BE32-E72D297353CC}">
              <c16:uniqueId val="{00000006-AED6-497A-ADD6-09F72A50B8EA}"/>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1912489063867019"/>
          <c:y val="0.92187445319335082"/>
          <c:w val="0.56175021872265962"/>
          <c:h val="7.8125546806649168E-2"/>
        </c:manualLayout>
      </c:layout>
      <c:overlay val="0"/>
      <c:spPr>
        <a:solidFill>
          <a:schemeClr val="lt1">
            <a:alpha val="78000"/>
          </a:schemeClr>
        </a:solidFill>
        <a:ln>
          <a:noFill/>
        </a:ln>
        <a:effectLst/>
      </c:spPr>
      <c:txPr>
        <a:bodyPr rot="0" spcFirstLastPara="1" vertOverflow="ellipsis" vert="horz" wrap="square" anchor="ctr" anchorCtr="1"/>
        <a:lstStyle/>
        <a:p>
          <a:pPr>
            <a:defRPr sz="1500" b="0" i="0" u="none" strike="noStrike" kern="1200" baseline="0">
              <a:solidFill>
                <a:schemeClr val="dk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2327049221429538E-2"/>
          <c:w val="1"/>
          <c:h val="0.825691467818312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9B9-4AE5-A242-B1A39CDC4C0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9B9-4AE5-A242-B1A39CDC4C0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E9B9-4AE5-A242-B1A39CDC4C07}"/>
              </c:ext>
            </c:extLst>
          </c:dPt>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lt1"/>
                    </a:solidFill>
                    <a:latin typeface="+mn-lt"/>
                    <a:ea typeface="+mn-ea"/>
                    <a:cs typeface="+mn-cs"/>
                  </a:defRPr>
                </a:pPr>
                <a:endParaRPr lang="it-IT"/>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Foglio1!$A$3:$A$5</c:f>
              <c:strCache>
                <c:ptCount val="3"/>
                <c:pt idx="0">
                  <c:v>Regione Campania</c:v>
                </c:pt>
                <c:pt idx="1">
                  <c:v>STN</c:v>
                </c:pt>
                <c:pt idx="2">
                  <c:v>NET.PRO.</c:v>
                </c:pt>
              </c:strCache>
            </c:strRef>
          </c:cat>
          <c:val>
            <c:numRef>
              <c:f>Foglio1!$B$3:$B$5</c:f>
              <c:numCache>
                <c:formatCode>General</c:formatCode>
                <c:ptCount val="3"/>
                <c:pt idx="0">
                  <c:v>27</c:v>
                </c:pt>
                <c:pt idx="1">
                  <c:v>92</c:v>
                </c:pt>
                <c:pt idx="2">
                  <c:v>11</c:v>
                </c:pt>
              </c:numCache>
            </c:numRef>
          </c:val>
          <c:extLst>
            <c:ext xmlns:c16="http://schemas.microsoft.com/office/drawing/2014/chart" uri="{C3380CC4-5D6E-409C-BE32-E72D297353CC}">
              <c16:uniqueId val="{00000006-E9B9-4AE5-A242-B1A39CDC4C0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500" b="0" i="0" u="none" strike="noStrike" kern="1200" baseline="0">
              <a:solidFill>
                <a:schemeClr val="dk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D2E63-32C1-485C-A3E4-4DE1F12D7FA3}"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E56145DC-9B48-4AEF-9678-47C63786BF4E}">
      <dgm:prSet custT="1"/>
      <dgm:spPr/>
      <dgm:t>
        <a:bodyPr/>
        <a:lstStyle/>
        <a:p>
          <a:pPr algn="ctr"/>
          <a:r>
            <a:rPr lang="it-IT" sz="3600" baseline="30000" dirty="0"/>
            <a:t>DPCM 08/07/2014 – istituzione del Nucleo Tecnico Nazionale, NTN</a:t>
          </a:r>
          <a:endParaRPr lang="en-US" sz="3600" dirty="0"/>
        </a:p>
      </dgm:t>
    </dgm:pt>
    <dgm:pt modelId="{846CBB51-AD99-4514-93F4-F3947E179623}" type="parTrans" cxnId="{F6E09B66-E616-4C0C-9770-E40753ECE401}">
      <dgm:prSet/>
      <dgm:spPr/>
      <dgm:t>
        <a:bodyPr/>
        <a:lstStyle/>
        <a:p>
          <a:endParaRPr lang="en-US"/>
        </a:p>
      </dgm:t>
    </dgm:pt>
    <dgm:pt modelId="{E6DA242F-58EB-46CE-807C-C254C907201F}" type="sibTrans" cxnId="{F6E09B66-E616-4C0C-9770-E40753ECE401}">
      <dgm:prSet phldrT="1" phldr="0"/>
      <dgm:spPr/>
      <dgm:t>
        <a:bodyPr/>
        <a:lstStyle/>
        <a:p>
          <a:r>
            <a:rPr lang="en-US"/>
            <a:t>1</a:t>
          </a:r>
        </a:p>
      </dgm:t>
    </dgm:pt>
    <dgm:pt modelId="{19FC8676-40D3-4D7E-8CBB-DBDE57BDFC75}">
      <dgm:prSet custT="1"/>
      <dgm:spPr/>
      <dgm:t>
        <a:bodyPr/>
        <a:lstStyle/>
        <a:p>
          <a:pPr algn="ctr"/>
          <a:r>
            <a:rPr lang="it-IT" sz="3600" baseline="30000" dirty="0"/>
            <a:t>2016 – emergenza post sisma Centro Italia</a:t>
          </a:r>
          <a:endParaRPr lang="en-US" sz="3600" dirty="0"/>
        </a:p>
      </dgm:t>
    </dgm:pt>
    <dgm:pt modelId="{015F8AD6-E98B-4390-8B33-9F945F0989FF}" type="parTrans" cxnId="{1DD20AC5-9DA9-4313-A36B-B397FE406BA4}">
      <dgm:prSet/>
      <dgm:spPr/>
      <dgm:t>
        <a:bodyPr/>
        <a:lstStyle/>
        <a:p>
          <a:endParaRPr lang="en-US"/>
        </a:p>
      </dgm:t>
    </dgm:pt>
    <dgm:pt modelId="{7578E2F6-842F-4EF5-A293-5B5DC59D3A52}" type="sibTrans" cxnId="{1DD20AC5-9DA9-4313-A36B-B397FE406BA4}">
      <dgm:prSet phldrT="2" phldr="0"/>
      <dgm:spPr/>
      <dgm:t>
        <a:bodyPr/>
        <a:lstStyle/>
        <a:p>
          <a:r>
            <a:rPr lang="en-US"/>
            <a:t>2</a:t>
          </a:r>
        </a:p>
      </dgm:t>
    </dgm:pt>
    <dgm:pt modelId="{7A492084-6E2A-4EC8-B5CA-B012B53E72E8}">
      <dgm:prSet custT="1"/>
      <dgm:spPr/>
      <dgm:t>
        <a:bodyPr/>
        <a:lstStyle/>
        <a:p>
          <a:pPr algn="ctr"/>
          <a:r>
            <a:rPr lang="it-IT" sz="3600" baseline="30000" dirty="0"/>
            <a:t>01/01/2018 – nuovo Codice di Protezione Civile</a:t>
          </a:r>
          <a:endParaRPr lang="en-US" sz="3600" dirty="0"/>
        </a:p>
      </dgm:t>
    </dgm:pt>
    <dgm:pt modelId="{263E4C49-626F-460C-B4C5-412FA86BB756}" type="parTrans" cxnId="{AF5E7458-5A98-4D31-BA4B-E4B1015AD3D9}">
      <dgm:prSet/>
      <dgm:spPr/>
      <dgm:t>
        <a:bodyPr/>
        <a:lstStyle/>
        <a:p>
          <a:endParaRPr lang="en-US"/>
        </a:p>
      </dgm:t>
    </dgm:pt>
    <dgm:pt modelId="{7AB5783D-D04A-441B-8E8D-9553210D3668}" type="sibTrans" cxnId="{AF5E7458-5A98-4D31-BA4B-E4B1015AD3D9}">
      <dgm:prSet phldrT="3" phldr="0"/>
      <dgm:spPr/>
      <dgm:t>
        <a:bodyPr/>
        <a:lstStyle/>
        <a:p>
          <a:r>
            <a:rPr lang="en-US"/>
            <a:t>3</a:t>
          </a:r>
        </a:p>
      </dgm:t>
    </dgm:pt>
    <dgm:pt modelId="{21DB609C-9011-43EA-ACA1-25E9BDA0A7EA}">
      <dgm:prSet custT="1"/>
      <dgm:spPr/>
      <dgm:t>
        <a:bodyPr/>
        <a:lstStyle/>
        <a:p>
          <a:pPr algn="ctr"/>
          <a:r>
            <a:rPr lang="it-IT" sz="3600" baseline="30000" dirty="0"/>
            <a:t>29/03/2018 – accordo di collaborazione tra i Consigli Nazionali</a:t>
          </a:r>
          <a:endParaRPr lang="en-US" sz="3600" dirty="0"/>
        </a:p>
      </dgm:t>
    </dgm:pt>
    <dgm:pt modelId="{09641FF8-ABEF-4788-9ABE-761919788B6F}" type="parTrans" cxnId="{75888D79-10EE-4CAC-9072-A59E5AFB1AEA}">
      <dgm:prSet/>
      <dgm:spPr/>
      <dgm:t>
        <a:bodyPr/>
        <a:lstStyle/>
        <a:p>
          <a:endParaRPr lang="en-US"/>
        </a:p>
      </dgm:t>
    </dgm:pt>
    <dgm:pt modelId="{B92717B6-C0CE-47E1-8510-2081B6AE8E00}" type="sibTrans" cxnId="{75888D79-10EE-4CAC-9072-A59E5AFB1AEA}">
      <dgm:prSet phldrT="4" phldr="0"/>
      <dgm:spPr/>
      <dgm:t>
        <a:bodyPr/>
        <a:lstStyle/>
        <a:p>
          <a:r>
            <a:rPr lang="en-US"/>
            <a:t>4</a:t>
          </a:r>
        </a:p>
      </dgm:t>
    </dgm:pt>
    <dgm:pt modelId="{A6260E99-4083-4627-8EAD-BD6BB01A8BD8}">
      <dgm:prSet custT="1"/>
      <dgm:spPr/>
      <dgm:t>
        <a:bodyPr/>
        <a:lstStyle/>
        <a:p>
          <a:pPr algn="ctr"/>
          <a:r>
            <a:rPr lang="it-IT" sz="3600" baseline="30000" dirty="0"/>
            <a:t>06/02/2020 – costituzione della Struttura Tecnica Nazionale</a:t>
          </a:r>
          <a:endParaRPr lang="en-US" sz="3600" dirty="0"/>
        </a:p>
      </dgm:t>
    </dgm:pt>
    <dgm:pt modelId="{CDA7C3E4-0F1C-4CF6-832E-772D7B0208F4}" type="parTrans" cxnId="{5D1E2093-1C59-451D-BCB2-51E526A7CEBB}">
      <dgm:prSet/>
      <dgm:spPr/>
      <dgm:t>
        <a:bodyPr/>
        <a:lstStyle/>
        <a:p>
          <a:endParaRPr lang="en-US"/>
        </a:p>
      </dgm:t>
    </dgm:pt>
    <dgm:pt modelId="{41A9E677-417A-4F06-96FD-1D838D7E74D8}" type="sibTrans" cxnId="{5D1E2093-1C59-451D-BCB2-51E526A7CEBB}">
      <dgm:prSet phldrT="5" phldr="0"/>
      <dgm:spPr/>
      <dgm:t>
        <a:bodyPr/>
        <a:lstStyle/>
        <a:p>
          <a:r>
            <a:rPr lang="en-US"/>
            <a:t>5</a:t>
          </a:r>
        </a:p>
      </dgm:t>
    </dgm:pt>
    <dgm:pt modelId="{41B18A46-9FE2-48B4-9DE8-38BAE7F3F3B2}">
      <dgm:prSet custT="1"/>
      <dgm:spPr/>
      <dgm:t>
        <a:bodyPr/>
        <a:lstStyle/>
        <a:p>
          <a:pPr algn="ctr"/>
          <a:r>
            <a:rPr lang="it-IT" sz="3600" baseline="30000" dirty="0"/>
            <a:t>29/10/2020 – emanazione delle Indicazione Operative per la formazione Aedes</a:t>
          </a:r>
          <a:endParaRPr lang="en-US" sz="3600" dirty="0"/>
        </a:p>
      </dgm:t>
    </dgm:pt>
    <dgm:pt modelId="{30ECCFE8-2331-4D4C-8029-A5ED0BE193C6}" type="parTrans" cxnId="{D35C17BD-D8E6-4AA2-A6E2-BFA4D5670E53}">
      <dgm:prSet/>
      <dgm:spPr/>
      <dgm:t>
        <a:bodyPr/>
        <a:lstStyle/>
        <a:p>
          <a:endParaRPr lang="en-US"/>
        </a:p>
      </dgm:t>
    </dgm:pt>
    <dgm:pt modelId="{291E9664-6645-4EFD-89F7-977E04B2AA7A}" type="sibTrans" cxnId="{D35C17BD-D8E6-4AA2-A6E2-BFA4D5670E53}">
      <dgm:prSet phldrT="6" phldr="0"/>
      <dgm:spPr/>
      <dgm:t>
        <a:bodyPr/>
        <a:lstStyle/>
        <a:p>
          <a:r>
            <a:rPr lang="en-US"/>
            <a:t>6</a:t>
          </a:r>
        </a:p>
      </dgm:t>
    </dgm:pt>
    <dgm:pt modelId="{1B9ED462-FE10-8A47-9E0C-A3050C3EF186}" type="pres">
      <dgm:prSet presAssocID="{11AD2E63-32C1-485C-A3E4-4DE1F12D7FA3}" presName="Name0" presStyleCnt="0">
        <dgm:presLayoutVars>
          <dgm:animLvl val="lvl"/>
          <dgm:resizeHandles val="exact"/>
        </dgm:presLayoutVars>
      </dgm:prSet>
      <dgm:spPr/>
    </dgm:pt>
    <dgm:pt modelId="{715F3EAC-7C55-3644-A4C6-F3C4E512C717}" type="pres">
      <dgm:prSet presAssocID="{E56145DC-9B48-4AEF-9678-47C63786BF4E}" presName="compositeNode" presStyleCnt="0">
        <dgm:presLayoutVars>
          <dgm:bulletEnabled val="1"/>
        </dgm:presLayoutVars>
      </dgm:prSet>
      <dgm:spPr/>
    </dgm:pt>
    <dgm:pt modelId="{F731B00C-03F7-3341-8390-3ABFF67F7800}" type="pres">
      <dgm:prSet presAssocID="{E56145DC-9B48-4AEF-9678-47C63786BF4E}" presName="bgRect" presStyleLbl="bgAccFollowNode1" presStyleIdx="0" presStyleCnt="6"/>
      <dgm:spPr/>
    </dgm:pt>
    <dgm:pt modelId="{9BD8211F-1FA5-F94E-9014-3D9B3FB34368}" type="pres">
      <dgm:prSet presAssocID="{E6DA242F-58EB-46CE-807C-C254C907201F}" presName="sibTransNodeCircle" presStyleLbl="alignNode1" presStyleIdx="0" presStyleCnt="12">
        <dgm:presLayoutVars>
          <dgm:chMax val="0"/>
          <dgm:bulletEnabled/>
        </dgm:presLayoutVars>
      </dgm:prSet>
      <dgm:spPr/>
    </dgm:pt>
    <dgm:pt modelId="{62CBA269-3FB7-1D46-89E9-881CF0D153E2}" type="pres">
      <dgm:prSet presAssocID="{E56145DC-9B48-4AEF-9678-47C63786BF4E}" presName="bottomLine" presStyleLbl="alignNode1" presStyleIdx="1" presStyleCnt="12">
        <dgm:presLayoutVars/>
      </dgm:prSet>
      <dgm:spPr/>
    </dgm:pt>
    <dgm:pt modelId="{9E209ECF-C6EA-E34C-BE55-9F71065C5777}" type="pres">
      <dgm:prSet presAssocID="{E56145DC-9B48-4AEF-9678-47C63786BF4E}" presName="nodeText" presStyleLbl="bgAccFollowNode1" presStyleIdx="0" presStyleCnt="6">
        <dgm:presLayoutVars>
          <dgm:bulletEnabled val="1"/>
        </dgm:presLayoutVars>
      </dgm:prSet>
      <dgm:spPr/>
    </dgm:pt>
    <dgm:pt modelId="{D5302F21-CBC8-1044-A62E-5D172DCA97A0}" type="pres">
      <dgm:prSet presAssocID="{E6DA242F-58EB-46CE-807C-C254C907201F}" presName="sibTrans" presStyleCnt="0"/>
      <dgm:spPr/>
    </dgm:pt>
    <dgm:pt modelId="{624484D3-9388-CB42-94F0-18F909C5A4A1}" type="pres">
      <dgm:prSet presAssocID="{19FC8676-40D3-4D7E-8CBB-DBDE57BDFC75}" presName="compositeNode" presStyleCnt="0">
        <dgm:presLayoutVars>
          <dgm:bulletEnabled val="1"/>
        </dgm:presLayoutVars>
      </dgm:prSet>
      <dgm:spPr/>
    </dgm:pt>
    <dgm:pt modelId="{78C8B17A-CD4D-C34C-A9F0-7D75402AEA99}" type="pres">
      <dgm:prSet presAssocID="{19FC8676-40D3-4D7E-8CBB-DBDE57BDFC75}" presName="bgRect" presStyleLbl="bgAccFollowNode1" presStyleIdx="1" presStyleCnt="6"/>
      <dgm:spPr/>
    </dgm:pt>
    <dgm:pt modelId="{C9D740FD-0549-8548-BA4D-400E8EBA08D8}" type="pres">
      <dgm:prSet presAssocID="{7578E2F6-842F-4EF5-A293-5B5DC59D3A52}" presName="sibTransNodeCircle" presStyleLbl="alignNode1" presStyleIdx="2" presStyleCnt="12">
        <dgm:presLayoutVars>
          <dgm:chMax val="0"/>
          <dgm:bulletEnabled/>
        </dgm:presLayoutVars>
      </dgm:prSet>
      <dgm:spPr/>
    </dgm:pt>
    <dgm:pt modelId="{BFCC873F-5B0E-5746-A34A-99EEDE3E5617}" type="pres">
      <dgm:prSet presAssocID="{19FC8676-40D3-4D7E-8CBB-DBDE57BDFC75}" presName="bottomLine" presStyleLbl="alignNode1" presStyleIdx="3" presStyleCnt="12">
        <dgm:presLayoutVars/>
      </dgm:prSet>
      <dgm:spPr/>
    </dgm:pt>
    <dgm:pt modelId="{6B4F427C-0C05-6346-8696-18326F051067}" type="pres">
      <dgm:prSet presAssocID="{19FC8676-40D3-4D7E-8CBB-DBDE57BDFC75}" presName="nodeText" presStyleLbl="bgAccFollowNode1" presStyleIdx="1" presStyleCnt="6">
        <dgm:presLayoutVars>
          <dgm:bulletEnabled val="1"/>
        </dgm:presLayoutVars>
      </dgm:prSet>
      <dgm:spPr/>
    </dgm:pt>
    <dgm:pt modelId="{4B846E93-13A4-4B49-918D-D44855849781}" type="pres">
      <dgm:prSet presAssocID="{7578E2F6-842F-4EF5-A293-5B5DC59D3A52}" presName="sibTrans" presStyleCnt="0"/>
      <dgm:spPr/>
    </dgm:pt>
    <dgm:pt modelId="{35F6F6D3-BBC3-914B-A38B-12583459F79C}" type="pres">
      <dgm:prSet presAssocID="{7A492084-6E2A-4EC8-B5CA-B012B53E72E8}" presName="compositeNode" presStyleCnt="0">
        <dgm:presLayoutVars>
          <dgm:bulletEnabled val="1"/>
        </dgm:presLayoutVars>
      </dgm:prSet>
      <dgm:spPr/>
    </dgm:pt>
    <dgm:pt modelId="{B3EBEB57-494D-BF48-B323-10D9E91BF8F4}" type="pres">
      <dgm:prSet presAssocID="{7A492084-6E2A-4EC8-B5CA-B012B53E72E8}" presName="bgRect" presStyleLbl="bgAccFollowNode1" presStyleIdx="2" presStyleCnt="6"/>
      <dgm:spPr/>
    </dgm:pt>
    <dgm:pt modelId="{4483DFB7-308D-B948-A737-537A028C7453}" type="pres">
      <dgm:prSet presAssocID="{7AB5783D-D04A-441B-8E8D-9553210D3668}" presName="sibTransNodeCircle" presStyleLbl="alignNode1" presStyleIdx="4" presStyleCnt="12">
        <dgm:presLayoutVars>
          <dgm:chMax val="0"/>
          <dgm:bulletEnabled/>
        </dgm:presLayoutVars>
      </dgm:prSet>
      <dgm:spPr/>
    </dgm:pt>
    <dgm:pt modelId="{AC4B541B-7801-6C4E-A33E-65C44E0293DB}" type="pres">
      <dgm:prSet presAssocID="{7A492084-6E2A-4EC8-B5CA-B012B53E72E8}" presName="bottomLine" presStyleLbl="alignNode1" presStyleIdx="5" presStyleCnt="12">
        <dgm:presLayoutVars/>
      </dgm:prSet>
      <dgm:spPr/>
    </dgm:pt>
    <dgm:pt modelId="{3B230DEB-8196-4341-9861-24EACCF2632B}" type="pres">
      <dgm:prSet presAssocID="{7A492084-6E2A-4EC8-B5CA-B012B53E72E8}" presName="nodeText" presStyleLbl="bgAccFollowNode1" presStyleIdx="2" presStyleCnt="6">
        <dgm:presLayoutVars>
          <dgm:bulletEnabled val="1"/>
        </dgm:presLayoutVars>
      </dgm:prSet>
      <dgm:spPr/>
    </dgm:pt>
    <dgm:pt modelId="{7B305158-67C4-F74A-8A5F-30BEF4F38AF4}" type="pres">
      <dgm:prSet presAssocID="{7AB5783D-D04A-441B-8E8D-9553210D3668}" presName="sibTrans" presStyleCnt="0"/>
      <dgm:spPr/>
    </dgm:pt>
    <dgm:pt modelId="{ECBE051B-0C0F-1149-BCF0-556EBBEBB3C6}" type="pres">
      <dgm:prSet presAssocID="{21DB609C-9011-43EA-ACA1-25E9BDA0A7EA}" presName="compositeNode" presStyleCnt="0">
        <dgm:presLayoutVars>
          <dgm:bulletEnabled val="1"/>
        </dgm:presLayoutVars>
      </dgm:prSet>
      <dgm:spPr/>
    </dgm:pt>
    <dgm:pt modelId="{F049B860-7CF8-1D46-9404-5708885958F3}" type="pres">
      <dgm:prSet presAssocID="{21DB609C-9011-43EA-ACA1-25E9BDA0A7EA}" presName="bgRect" presStyleLbl="bgAccFollowNode1" presStyleIdx="3" presStyleCnt="6"/>
      <dgm:spPr/>
    </dgm:pt>
    <dgm:pt modelId="{CFE47C80-160A-6A46-A36B-FB835A48F32A}" type="pres">
      <dgm:prSet presAssocID="{B92717B6-C0CE-47E1-8510-2081B6AE8E00}" presName="sibTransNodeCircle" presStyleLbl="alignNode1" presStyleIdx="6" presStyleCnt="12">
        <dgm:presLayoutVars>
          <dgm:chMax val="0"/>
          <dgm:bulletEnabled/>
        </dgm:presLayoutVars>
      </dgm:prSet>
      <dgm:spPr/>
    </dgm:pt>
    <dgm:pt modelId="{889D152A-D5F9-A44C-B5B3-327060D54DDA}" type="pres">
      <dgm:prSet presAssocID="{21DB609C-9011-43EA-ACA1-25E9BDA0A7EA}" presName="bottomLine" presStyleLbl="alignNode1" presStyleIdx="7" presStyleCnt="12">
        <dgm:presLayoutVars/>
      </dgm:prSet>
      <dgm:spPr/>
    </dgm:pt>
    <dgm:pt modelId="{7B171C94-407D-8A4B-8716-94EE8506FBA0}" type="pres">
      <dgm:prSet presAssocID="{21DB609C-9011-43EA-ACA1-25E9BDA0A7EA}" presName="nodeText" presStyleLbl="bgAccFollowNode1" presStyleIdx="3" presStyleCnt="6">
        <dgm:presLayoutVars>
          <dgm:bulletEnabled val="1"/>
        </dgm:presLayoutVars>
      </dgm:prSet>
      <dgm:spPr/>
    </dgm:pt>
    <dgm:pt modelId="{472A773A-1CC2-4240-A56E-E5B74C9D6C27}" type="pres">
      <dgm:prSet presAssocID="{B92717B6-C0CE-47E1-8510-2081B6AE8E00}" presName="sibTrans" presStyleCnt="0"/>
      <dgm:spPr/>
    </dgm:pt>
    <dgm:pt modelId="{0A38AEEA-D9D1-9E4B-ADA0-8B1337EDA4FF}" type="pres">
      <dgm:prSet presAssocID="{A6260E99-4083-4627-8EAD-BD6BB01A8BD8}" presName="compositeNode" presStyleCnt="0">
        <dgm:presLayoutVars>
          <dgm:bulletEnabled val="1"/>
        </dgm:presLayoutVars>
      </dgm:prSet>
      <dgm:spPr/>
    </dgm:pt>
    <dgm:pt modelId="{974CE85B-57A1-C441-9BA8-CF5DEDE03977}" type="pres">
      <dgm:prSet presAssocID="{A6260E99-4083-4627-8EAD-BD6BB01A8BD8}" presName="bgRect" presStyleLbl="bgAccFollowNode1" presStyleIdx="4" presStyleCnt="6"/>
      <dgm:spPr/>
    </dgm:pt>
    <dgm:pt modelId="{E386CA9C-65BB-8B4B-9E05-7E3475531653}" type="pres">
      <dgm:prSet presAssocID="{41A9E677-417A-4F06-96FD-1D838D7E74D8}" presName="sibTransNodeCircle" presStyleLbl="alignNode1" presStyleIdx="8" presStyleCnt="12">
        <dgm:presLayoutVars>
          <dgm:chMax val="0"/>
          <dgm:bulletEnabled/>
        </dgm:presLayoutVars>
      </dgm:prSet>
      <dgm:spPr/>
    </dgm:pt>
    <dgm:pt modelId="{4F7DD467-B2C1-D344-9B10-287B5039A0EB}" type="pres">
      <dgm:prSet presAssocID="{A6260E99-4083-4627-8EAD-BD6BB01A8BD8}" presName="bottomLine" presStyleLbl="alignNode1" presStyleIdx="9" presStyleCnt="12">
        <dgm:presLayoutVars/>
      </dgm:prSet>
      <dgm:spPr/>
    </dgm:pt>
    <dgm:pt modelId="{456B7A46-A4CA-0843-9CBA-4E2B9EC8EE08}" type="pres">
      <dgm:prSet presAssocID="{A6260E99-4083-4627-8EAD-BD6BB01A8BD8}" presName="nodeText" presStyleLbl="bgAccFollowNode1" presStyleIdx="4" presStyleCnt="6">
        <dgm:presLayoutVars>
          <dgm:bulletEnabled val="1"/>
        </dgm:presLayoutVars>
      </dgm:prSet>
      <dgm:spPr/>
    </dgm:pt>
    <dgm:pt modelId="{6EB97B29-19F9-9C4F-B6D5-404835380305}" type="pres">
      <dgm:prSet presAssocID="{41A9E677-417A-4F06-96FD-1D838D7E74D8}" presName="sibTrans" presStyleCnt="0"/>
      <dgm:spPr/>
    </dgm:pt>
    <dgm:pt modelId="{6BFFCFAA-3239-2044-86CE-4E0A0DDFC5CE}" type="pres">
      <dgm:prSet presAssocID="{41B18A46-9FE2-48B4-9DE8-38BAE7F3F3B2}" presName="compositeNode" presStyleCnt="0">
        <dgm:presLayoutVars>
          <dgm:bulletEnabled val="1"/>
        </dgm:presLayoutVars>
      </dgm:prSet>
      <dgm:spPr/>
    </dgm:pt>
    <dgm:pt modelId="{00807DFE-8A3B-9B43-855B-779C6EB80FCF}" type="pres">
      <dgm:prSet presAssocID="{41B18A46-9FE2-48B4-9DE8-38BAE7F3F3B2}" presName="bgRect" presStyleLbl="bgAccFollowNode1" presStyleIdx="5" presStyleCnt="6"/>
      <dgm:spPr/>
    </dgm:pt>
    <dgm:pt modelId="{7C65B916-E4D3-F84B-A45E-CD42F3A87FEF}" type="pres">
      <dgm:prSet presAssocID="{291E9664-6645-4EFD-89F7-977E04B2AA7A}" presName="sibTransNodeCircle" presStyleLbl="alignNode1" presStyleIdx="10" presStyleCnt="12">
        <dgm:presLayoutVars>
          <dgm:chMax val="0"/>
          <dgm:bulletEnabled/>
        </dgm:presLayoutVars>
      </dgm:prSet>
      <dgm:spPr/>
    </dgm:pt>
    <dgm:pt modelId="{00D9ABF5-15DD-0043-9D69-004BBC651B30}" type="pres">
      <dgm:prSet presAssocID="{41B18A46-9FE2-48B4-9DE8-38BAE7F3F3B2}" presName="bottomLine" presStyleLbl="alignNode1" presStyleIdx="11" presStyleCnt="12">
        <dgm:presLayoutVars/>
      </dgm:prSet>
      <dgm:spPr/>
    </dgm:pt>
    <dgm:pt modelId="{1C38E3F6-E1A5-A143-B2BE-C2EE71465082}" type="pres">
      <dgm:prSet presAssocID="{41B18A46-9FE2-48B4-9DE8-38BAE7F3F3B2}" presName="nodeText" presStyleLbl="bgAccFollowNode1" presStyleIdx="5" presStyleCnt="6">
        <dgm:presLayoutVars>
          <dgm:bulletEnabled val="1"/>
        </dgm:presLayoutVars>
      </dgm:prSet>
      <dgm:spPr/>
    </dgm:pt>
  </dgm:ptLst>
  <dgm:cxnLst>
    <dgm:cxn modelId="{134F3A1D-173D-CA4A-B67B-901D6AC733A6}" type="presOf" srcId="{7578E2F6-842F-4EF5-A293-5B5DC59D3A52}" destId="{C9D740FD-0549-8548-BA4D-400E8EBA08D8}" srcOrd="0" destOrd="0" presId="urn:microsoft.com/office/officeart/2016/7/layout/BasicLinearProcessNumbered"/>
    <dgm:cxn modelId="{B687A32A-5B67-F14E-BB86-7CAFBD48B076}" type="presOf" srcId="{7A492084-6E2A-4EC8-B5CA-B012B53E72E8}" destId="{B3EBEB57-494D-BF48-B323-10D9E91BF8F4}" srcOrd="0" destOrd="0" presId="urn:microsoft.com/office/officeart/2016/7/layout/BasicLinearProcessNumbered"/>
    <dgm:cxn modelId="{FD5FBB2A-5AA1-B24B-8EE9-51DBF2B6C966}" type="presOf" srcId="{41A9E677-417A-4F06-96FD-1D838D7E74D8}" destId="{E386CA9C-65BB-8B4B-9E05-7E3475531653}" srcOrd="0" destOrd="0" presId="urn:microsoft.com/office/officeart/2016/7/layout/BasicLinearProcessNumbered"/>
    <dgm:cxn modelId="{C484A733-BD1B-CD40-8C60-7E312C86C8E9}" type="presOf" srcId="{41B18A46-9FE2-48B4-9DE8-38BAE7F3F3B2}" destId="{1C38E3F6-E1A5-A143-B2BE-C2EE71465082}" srcOrd="1" destOrd="0" presId="urn:microsoft.com/office/officeart/2016/7/layout/BasicLinearProcessNumbered"/>
    <dgm:cxn modelId="{2D6B1636-8081-344E-9C9B-50FED2CFDC68}" type="presOf" srcId="{41B18A46-9FE2-48B4-9DE8-38BAE7F3F3B2}" destId="{00807DFE-8A3B-9B43-855B-779C6EB80FCF}" srcOrd="0" destOrd="0" presId="urn:microsoft.com/office/officeart/2016/7/layout/BasicLinearProcessNumbered"/>
    <dgm:cxn modelId="{DFC72236-06AE-194C-90E8-1E39CE84254B}" type="presOf" srcId="{A6260E99-4083-4627-8EAD-BD6BB01A8BD8}" destId="{456B7A46-A4CA-0843-9CBA-4E2B9EC8EE08}" srcOrd="1" destOrd="0" presId="urn:microsoft.com/office/officeart/2016/7/layout/BasicLinearProcessNumbered"/>
    <dgm:cxn modelId="{F6E09B66-E616-4C0C-9770-E40753ECE401}" srcId="{11AD2E63-32C1-485C-A3E4-4DE1F12D7FA3}" destId="{E56145DC-9B48-4AEF-9678-47C63786BF4E}" srcOrd="0" destOrd="0" parTransId="{846CBB51-AD99-4514-93F4-F3947E179623}" sibTransId="{E6DA242F-58EB-46CE-807C-C254C907201F}"/>
    <dgm:cxn modelId="{E73BAE48-102E-D946-8E90-CD5E7F43A222}" type="presOf" srcId="{E6DA242F-58EB-46CE-807C-C254C907201F}" destId="{9BD8211F-1FA5-F94E-9014-3D9B3FB34368}" srcOrd="0" destOrd="0" presId="urn:microsoft.com/office/officeart/2016/7/layout/BasicLinearProcessNumbered"/>
    <dgm:cxn modelId="{5FA4D16E-FF65-5D47-A5ED-E74CAF70A0AF}" type="presOf" srcId="{291E9664-6645-4EFD-89F7-977E04B2AA7A}" destId="{7C65B916-E4D3-F84B-A45E-CD42F3A87FEF}" srcOrd="0" destOrd="0" presId="urn:microsoft.com/office/officeart/2016/7/layout/BasicLinearProcessNumbered"/>
    <dgm:cxn modelId="{1A6CEC76-4D4A-6C45-9131-CC0EC03EF43B}" type="presOf" srcId="{7A492084-6E2A-4EC8-B5CA-B012B53E72E8}" destId="{3B230DEB-8196-4341-9861-24EACCF2632B}" srcOrd="1" destOrd="0" presId="urn:microsoft.com/office/officeart/2016/7/layout/BasicLinearProcessNumbered"/>
    <dgm:cxn modelId="{54655C57-BFF3-704B-8BAF-71332D361897}" type="presOf" srcId="{E56145DC-9B48-4AEF-9678-47C63786BF4E}" destId="{F731B00C-03F7-3341-8390-3ABFF67F7800}" srcOrd="0" destOrd="0" presId="urn:microsoft.com/office/officeart/2016/7/layout/BasicLinearProcessNumbered"/>
    <dgm:cxn modelId="{8A97B877-C44D-AF4B-A153-D8D5B094C4D8}" type="presOf" srcId="{21DB609C-9011-43EA-ACA1-25E9BDA0A7EA}" destId="{F049B860-7CF8-1D46-9404-5708885958F3}" srcOrd="0" destOrd="0" presId="urn:microsoft.com/office/officeart/2016/7/layout/BasicLinearProcessNumbered"/>
    <dgm:cxn modelId="{AF5E7458-5A98-4D31-BA4B-E4B1015AD3D9}" srcId="{11AD2E63-32C1-485C-A3E4-4DE1F12D7FA3}" destId="{7A492084-6E2A-4EC8-B5CA-B012B53E72E8}" srcOrd="2" destOrd="0" parTransId="{263E4C49-626F-460C-B4C5-412FA86BB756}" sibTransId="{7AB5783D-D04A-441B-8E8D-9553210D3668}"/>
    <dgm:cxn modelId="{75888D79-10EE-4CAC-9072-A59E5AFB1AEA}" srcId="{11AD2E63-32C1-485C-A3E4-4DE1F12D7FA3}" destId="{21DB609C-9011-43EA-ACA1-25E9BDA0A7EA}" srcOrd="3" destOrd="0" parTransId="{09641FF8-ABEF-4788-9ABE-761919788B6F}" sibTransId="{B92717B6-C0CE-47E1-8510-2081B6AE8E00}"/>
    <dgm:cxn modelId="{05E04C85-8142-784A-BD92-BA348D4E5009}" type="presOf" srcId="{19FC8676-40D3-4D7E-8CBB-DBDE57BDFC75}" destId="{78C8B17A-CD4D-C34C-A9F0-7D75402AEA99}" srcOrd="0" destOrd="0" presId="urn:microsoft.com/office/officeart/2016/7/layout/BasicLinearProcessNumbered"/>
    <dgm:cxn modelId="{5D1E2093-1C59-451D-BCB2-51E526A7CEBB}" srcId="{11AD2E63-32C1-485C-A3E4-4DE1F12D7FA3}" destId="{A6260E99-4083-4627-8EAD-BD6BB01A8BD8}" srcOrd="4" destOrd="0" parTransId="{CDA7C3E4-0F1C-4CF6-832E-772D7B0208F4}" sibTransId="{41A9E677-417A-4F06-96FD-1D838D7E74D8}"/>
    <dgm:cxn modelId="{076DE793-9B0B-654A-BA8B-DCBF9E0C5BD8}" type="presOf" srcId="{7AB5783D-D04A-441B-8E8D-9553210D3668}" destId="{4483DFB7-308D-B948-A737-537A028C7453}" srcOrd="0" destOrd="0" presId="urn:microsoft.com/office/officeart/2016/7/layout/BasicLinearProcessNumbered"/>
    <dgm:cxn modelId="{BA0EDEA2-4E0B-E442-9BB3-0F384B6FD1CA}" type="presOf" srcId="{21DB609C-9011-43EA-ACA1-25E9BDA0A7EA}" destId="{7B171C94-407D-8A4B-8716-94EE8506FBA0}" srcOrd="1" destOrd="0" presId="urn:microsoft.com/office/officeart/2016/7/layout/BasicLinearProcessNumbered"/>
    <dgm:cxn modelId="{54E0AEA3-B6CD-E84F-92DA-A1550C1A01AA}" type="presOf" srcId="{19FC8676-40D3-4D7E-8CBB-DBDE57BDFC75}" destId="{6B4F427C-0C05-6346-8696-18326F051067}" srcOrd="1" destOrd="0" presId="urn:microsoft.com/office/officeart/2016/7/layout/BasicLinearProcessNumbered"/>
    <dgm:cxn modelId="{E00969A7-0138-7349-87FA-58C4B3887C02}" type="presOf" srcId="{B92717B6-C0CE-47E1-8510-2081B6AE8E00}" destId="{CFE47C80-160A-6A46-A36B-FB835A48F32A}" srcOrd="0" destOrd="0" presId="urn:microsoft.com/office/officeart/2016/7/layout/BasicLinearProcessNumbered"/>
    <dgm:cxn modelId="{D35C17BD-D8E6-4AA2-A6E2-BFA4D5670E53}" srcId="{11AD2E63-32C1-485C-A3E4-4DE1F12D7FA3}" destId="{41B18A46-9FE2-48B4-9DE8-38BAE7F3F3B2}" srcOrd="5" destOrd="0" parTransId="{30ECCFE8-2331-4D4C-8029-A5ED0BE193C6}" sibTransId="{291E9664-6645-4EFD-89F7-977E04B2AA7A}"/>
    <dgm:cxn modelId="{1DD20AC5-9DA9-4313-A36B-B397FE406BA4}" srcId="{11AD2E63-32C1-485C-A3E4-4DE1F12D7FA3}" destId="{19FC8676-40D3-4D7E-8CBB-DBDE57BDFC75}" srcOrd="1" destOrd="0" parTransId="{015F8AD6-E98B-4390-8B33-9F945F0989FF}" sibTransId="{7578E2F6-842F-4EF5-A293-5B5DC59D3A52}"/>
    <dgm:cxn modelId="{C3EEDCE1-B295-7B4D-A45E-C69E6ED805AB}" type="presOf" srcId="{A6260E99-4083-4627-8EAD-BD6BB01A8BD8}" destId="{974CE85B-57A1-C441-9BA8-CF5DEDE03977}" srcOrd="0" destOrd="0" presId="urn:microsoft.com/office/officeart/2016/7/layout/BasicLinearProcessNumbered"/>
    <dgm:cxn modelId="{03CA9DF5-3016-9949-86E5-A2DBC5882EC1}" type="presOf" srcId="{E56145DC-9B48-4AEF-9678-47C63786BF4E}" destId="{9E209ECF-C6EA-E34C-BE55-9F71065C5777}" srcOrd="1" destOrd="0" presId="urn:microsoft.com/office/officeart/2016/7/layout/BasicLinearProcessNumbered"/>
    <dgm:cxn modelId="{8E8B32FB-5B76-8B43-801B-75F65B3348E2}" type="presOf" srcId="{11AD2E63-32C1-485C-A3E4-4DE1F12D7FA3}" destId="{1B9ED462-FE10-8A47-9E0C-A3050C3EF186}" srcOrd="0" destOrd="0" presId="urn:microsoft.com/office/officeart/2016/7/layout/BasicLinearProcessNumbered"/>
    <dgm:cxn modelId="{CED591EB-CAED-5F46-B043-C0A436C70675}" type="presParOf" srcId="{1B9ED462-FE10-8A47-9E0C-A3050C3EF186}" destId="{715F3EAC-7C55-3644-A4C6-F3C4E512C717}" srcOrd="0" destOrd="0" presId="urn:microsoft.com/office/officeart/2016/7/layout/BasicLinearProcessNumbered"/>
    <dgm:cxn modelId="{B8162DEA-1DD9-0D4C-9D31-D8B38DD4B9DD}" type="presParOf" srcId="{715F3EAC-7C55-3644-A4C6-F3C4E512C717}" destId="{F731B00C-03F7-3341-8390-3ABFF67F7800}" srcOrd="0" destOrd="0" presId="urn:microsoft.com/office/officeart/2016/7/layout/BasicLinearProcessNumbered"/>
    <dgm:cxn modelId="{3CB31727-C400-984C-97AD-61FF9ADD1811}" type="presParOf" srcId="{715F3EAC-7C55-3644-A4C6-F3C4E512C717}" destId="{9BD8211F-1FA5-F94E-9014-3D9B3FB34368}" srcOrd="1" destOrd="0" presId="urn:microsoft.com/office/officeart/2016/7/layout/BasicLinearProcessNumbered"/>
    <dgm:cxn modelId="{30DACED9-CAF3-3445-98D9-6DF5272E1542}" type="presParOf" srcId="{715F3EAC-7C55-3644-A4C6-F3C4E512C717}" destId="{62CBA269-3FB7-1D46-89E9-881CF0D153E2}" srcOrd="2" destOrd="0" presId="urn:microsoft.com/office/officeart/2016/7/layout/BasicLinearProcessNumbered"/>
    <dgm:cxn modelId="{C369CC35-E493-CD4E-97FA-B29866FC9DC0}" type="presParOf" srcId="{715F3EAC-7C55-3644-A4C6-F3C4E512C717}" destId="{9E209ECF-C6EA-E34C-BE55-9F71065C5777}" srcOrd="3" destOrd="0" presId="urn:microsoft.com/office/officeart/2016/7/layout/BasicLinearProcessNumbered"/>
    <dgm:cxn modelId="{CEF42D9B-2666-2E4D-89FA-7CF775491EF6}" type="presParOf" srcId="{1B9ED462-FE10-8A47-9E0C-A3050C3EF186}" destId="{D5302F21-CBC8-1044-A62E-5D172DCA97A0}" srcOrd="1" destOrd="0" presId="urn:microsoft.com/office/officeart/2016/7/layout/BasicLinearProcessNumbered"/>
    <dgm:cxn modelId="{FA392E48-764B-DD41-A0E9-7E805D531658}" type="presParOf" srcId="{1B9ED462-FE10-8A47-9E0C-A3050C3EF186}" destId="{624484D3-9388-CB42-94F0-18F909C5A4A1}" srcOrd="2" destOrd="0" presId="urn:microsoft.com/office/officeart/2016/7/layout/BasicLinearProcessNumbered"/>
    <dgm:cxn modelId="{2EF8704C-6C0C-4148-A038-C2F8AC674AC3}" type="presParOf" srcId="{624484D3-9388-CB42-94F0-18F909C5A4A1}" destId="{78C8B17A-CD4D-C34C-A9F0-7D75402AEA99}" srcOrd="0" destOrd="0" presId="urn:microsoft.com/office/officeart/2016/7/layout/BasicLinearProcessNumbered"/>
    <dgm:cxn modelId="{A154CC15-066D-1B47-9CC0-25A74027A970}" type="presParOf" srcId="{624484D3-9388-CB42-94F0-18F909C5A4A1}" destId="{C9D740FD-0549-8548-BA4D-400E8EBA08D8}" srcOrd="1" destOrd="0" presId="urn:microsoft.com/office/officeart/2016/7/layout/BasicLinearProcessNumbered"/>
    <dgm:cxn modelId="{CE07CD2F-9F63-EA4F-A637-E44ADEE2D6B9}" type="presParOf" srcId="{624484D3-9388-CB42-94F0-18F909C5A4A1}" destId="{BFCC873F-5B0E-5746-A34A-99EEDE3E5617}" srcOrd="2" destOrd="0" presId="urn:microsoft.com/office/officeart/2016/7/layout/BasicLinearProcessNumbered"/>
    <dgm:cxn modelId="{93A9A667-9043-5647-ABB8-3CD64E781CD7}" type="presParOf" srcId="{624484D3-9388-CB42-94F0-18F909C5A4A1}" destId="{6B4F427C-0C05-6346-8696-18326F051067}" srcOrd="3" destOrd="0" presId="urn:microsoft.com/office/officeart/2016/7/layout/BasicLinearProcessNumbered"/>
    <dgm:cxn modelId="{8B3E6847-20A3-5347-8F37-0F5F73F311E4}" type="presParOf" srcId="{1B9ED462-FE10-8A47-9E0C-A3050C3EF186}" destId="{4B846E93-13A4-4B49-918D-D44855849781}" srcOrd="3" destOrd="0" presId="urn:microsoft.com/office/officeart/2016/7/layout/BasicLinearProcessNumbered"/>
    <dgm:cxn modelId="{FC8F5269-46D3-B54C-A650-E114F54301E2}" type="presParOf" srcId="{1B9ED462-FE10-8A47-9E0C-A3050C3EF186}" destId="{35F6F6D3-BBC3-914B-A38B-12583459F79C}" srcOrd="4" destOrd="0" presId="urn:microsoft.com/office/officeart/2016/7/layout/BasicLinearProcessNumbered"/>
    <dgm:cxn modelId="{1710764E-0ACC-494E-9013-72E07071E65B}" type="presParOf" srcId="{35F6F6D3-BBC3-914B-A38B-12583459F79C}" destId="{B3EBEB57-494D-BF48-B323-10D9E91BF8F4}" srcOrd="0" destOrd="0" presId="urn:microsoft.com/office/officeart/2016/7/layout/BasicLinearProcessNumbered"/>
    <dgm:cxn modelId="{15B318C1-5D4A-4344-BC1E-5366B0AC5169}" type="presParOf" srcId="{35F6F6D3-BBC3-914B-A38B-12583459F79C}" destId="{4483DFB7-308D-B948-A737-537A028C7453}" srcOrd="1" destOrd="0" presId="urn:microsoft.com/office/officeart/2016/7/layout/BasicLinearProcessNumbered"/>
    <dgm:cxn modelId="{FA5FB534-6DF5-1B44-825C-BEC7DC3E2BE4}" type="presParOf" srcId="{35F6F6D3-BBC3-914B-A38B-12583459F79C}" destId="{AC4B541B-7801-6C4E-A33E-65C44E0293DB}" srcOrd="2" destOrd="0" presId="urn:microsoft.com/office/officeart/2016/7/layout/BasicLinearProcessNumbered"/>
    <dgm:cxn modelId="{8C44B70D-57A1-C846-8F1E-37B715F7DA0F}" type="presParOf" srcId="{35F6F6D3-BBC3-914B-A38B-12583459F79C}" destId="{3B230DEB-8196-4341-9861-24EACCF2632B}" srcOrd="3" destOrd="0" presId="urn:microsoft.com/office/officeart/2016/7/layout/BasicLinearProcessNumbered"/>
    <dgm:cxn modelId="{687DA177-E1B1-BF4D-B26E-4C95EE215BD6}" type="presParOf" srcId="{1B9ED462-FE10-8A47-9E0C-A3050C3EF186}" destId="{7B305158-67C4-F74A-8A5F-30BEF4F38AF4}" srcOrd="5" destOrd="0" presId="urn:microsoft.com/office/officeart/2016/7/layout/BasicLinearProcessNumbered"/>
    <dgm:cxn modelId="{E44A07FF-952A-6941-9F94-DF0AE4EE4426}" type="presParOf" srcId="{1B9ED462-FE10-8A47-9E0C-A3050C3EF186}" destId="{ECBE051B-0C0F-1149-BCF0-556EBBEBB3C6}" srcOrd="6" destOrd="0" presId="urn:microsoft.com/office/officeart/2016/7/layout/BasicLinearProcessNumbered"/>
    <dgm:cxn modelId="{D17E45A9-9D2B-7D40-A3C1-6F57C073C676}" type="presParOf" srcId="{ECBE051B-0C0F-1149-BCF0-556EBBEBB3C6}" destId="{F049B860-7CF8-1D46-9404-5708885958F3}" srcOrd="0" destOrd="0" presId="urn:microsoft.com/office/officeart/2016/7/layout/BasicLinearProcessNumbered"/>
    <dgm:cxn modelId="{C947F9FF-6B13-3A4B-9504-F4DE26E2D1BF}" type="presParOf" srcId="{ECBE051B-0C0F-1149-BCF0-556EBBEBB3C6}" destId="{CFE47C80-160A-6A46-A36B-FB835A48F32A}" srcOrd="1" destOrd="0" presId="urn:microsoft.com/office/officeart/2016/7/layout/BasicLinearProcessNumbered"/>
    <dgm:cxn modelId="{9CA44030-5A6E-CE45-9E5A-3D8D057ACE49}" type="presParOf" srcId="{ECBE051B-0C0F-1149-BCF0-556EBBEBB3C6}" destId="{889D152A-D5F9-A44C-B5B3-327060D54DDA}" srcOrd="2" destOrd="0" presId="urn:microsoft.com/office/officeart/2016/7/layout/BasicLinearProcessNumbered"/>
    <dgm:cxn modelId="{3E61F229-EA2F-4347-AD51-429690FE6612}" type="presParOf" srcId="{ECBE051B-0C0F-1149-BCF0-556EBBEBB3C6}" destId="{7B171C94-407D-8A4B-8716-94EE8506FBA0}" srcOrd="3" destOrd="0" presId="urn:microsoft.com/office/officeart/2016/7/layout/BasicLinearProcessNumbered"/>
    <dgm:cxn modelId="{9880F9E1-5ACD-784F-A2EE-B5B1471A8E03}" type="presParOf" srcId="{1B9ED462-FE10-8A47-9E0C-A3050C3EF186}" destId="{472A773A-1CC2-4240-A56E-E5B74C9D6C27}" srcOrd="7" destOrd="0" presId="urn:microsoft.com/office/officeart/2016/7/layout/BasicLinearProcessNumbered"/>
    <dgm:cxn modelId="{5CDC0B92-AFEE-8A4A-B8B3-D41C2ADDE51F}" type="presParOf" srcId="{1B9ED462-FE10-8A47-9E0C-A3050C3EF186}" destId="{0A38AEEA-D9D1-9E4B-ADA0-8B1337EDA4FF}" srcOrd="8" destOrd="0" presId="urn:microsoft.com/office/officeart/2016/7/layout/BasicLinearProcessNumbered"/>
    <dgm:cxn modelId="{3B9C0E3A-49C0-5140-BE3C-83B89BFC1256}" type="presParOf" srcId="{0A38AEEA-D9D1-9E4B-ADA0-8B1337EDA4FF}" destId="{974CE85B-57A1-C441-9BA8-CF5DEDE03977}" srcOrd="0" destOrd="0" presId="urn:microsoft.com/office/officeart/2016/7/layout/BasicLinearProcessNumbered"/>
    <dgm:cxn modelId="{E97B93DB-4557-8142-852F-F8C39D4F2ABB}" type="presParOf" srcId="{0A38AEEA-D9D1-9E4B-ADA0-8B1337EDA4FF}" destId="{E386CA9C-65BB-8B4B-9E05-7E3475531653}" srcOrd="1" destOrd="0" presId="urn:microsoft.com/office/officeart/2016/7/layout/BasicLinearProcessNumbered"/>
    <dgm:cxn modelId="{8F8EF69E-8AD2-ED44-A1D9-29EF3C88D45D}" type="presParOf" srcId="{0A38AEEA-D9D1-9E4B-ADA0-8B1337EDA4FF}" destId="{4F7DD467-B2C1-D344-9B10-287B5039A0EB}" srcOrd="2" destOrd="0" presId="urn:microsoft.com/office/officeart/2016/7/layout/BasicLinearProcessNumbered"/>
    <dgm:cxn modelId="{368CE686-9651-2F48-8D88-D7AE3FB0535A}" type="presParOf" srcId="{0A38AEEA-D9D1-9E4B-ADA0-8B1337EDA4FF}" destId="{456B7A46-A4CA-0843-9CBA-4E2B9EC8EE08}" srcOrd="3" destOrd="0" presId="urn:microsoft.com/office/officeart/2016/7/layout/BasicLinearProcessNumbered"/>
    <dgm:cxn modelId="{FA7112A2-9716-7448-97E7-F82F45A5F657}" type="presParOf" srcId="{1B9ED462-FE10-8A47-9E0C-A3050C3EF186}" destId="{6EB97B29-19F9-9C4F-B6D5-404835380305}" srcOrd="9" destOrd="0" presId="urn:microsoft.com/office/officeart/2016/7/layout/BasicLinearProcessNumbered"/>
    <dgm:cxn modelId="{06BDC1FE-E538-2242-B490-D909B940F9EC}" type="presParOf" srcId="{1B9ED462-FE10-8A47-9E0C-A3050C3EF186}" destId="{6BFFCFAA-3239-2044-86CE-4E0A0DDFC5CE}" srcOrd="10" destOrd="0" presId="urn:microsoft.com/office/officeart/2016/7/layout/BasicLinearProcessNumbered"/>
    <dgm:cxn modelId="{7D7A5FC7-2F5A-3145-B18C-86D03F7E8485}" type="presParOf" srcId="{6BFFCFAA-3239-2044-86CE-4E0A0DDFC5CE}" destId="{00807DFE-8A3B-9B43-855B-779C6EB80FCF}" srcOrd="0" destOrd="0" presId="urn:microsoft.com/office/officeart/2016/7/layout/BasicLinearProcessNumbered"/>
    <dgm:cxn modelId="{AE02A441-2AA7-1847-B7EF-F4F324A489B6}" type="presParOf" srcId="{6BFFCFAA-3239-2044-86CE-4E0A0DDFC5CE}" destId="{7C65B916-E4D3-F84B-A45E-CD42F3A87FEF}" srcOrd="1" destOrd="0" presId="urn:microsoft.com/office/officeart/2016/7/layout/BasicLinearProcessNumbered"/>
    <dgm:cxn modelId="{3576EDDA-D952-7E4A-B5D3-4F6496F3BF47}" type="presParOf" srcId="{6BFFCFAA-3239-2044-86CE-4E0A0DDFC5CE}" destId="{00D9ABF5-15DD-0043-9D69-004BBC651B30}" srcOrd="2" destOrd="0" presId="urn:microsoft.com/office/officeart/2016/7/layout/BasicLinearProcessNumbered"/>
    <dgm:cxn modelId="{816C39F4-3D33-F941-8B36-C54083395D6F}" type="presParOf" srcId="{6BFFCFAA-3239-2044-86CE-4E0A0DDFC5CE}" destId="{1C38E3F6-E1A5-A143-B2BE-C2EE714650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972D0-D156-4D8A-ABF9-B95EAD2288DC}"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182A37E1-06FA-4323-9EE8-EA5F088B54D0}">
      <dgm:prSet/>
      <dgm:spPr/>
      <dgm:t>
        <a:bodyPr/>
        <a:lstStyle/>
        <a:p>
          <a:r>
            <a:rPr lang="it-IT" baseline="30000"/>
            <a:t>Rischio sismico</a:t>
          </a:r>
          <a:endParaRPr lang="en-US"/>
        </a:p>
      </dgm:t>
    </dgm:pt>
    <dgm:pt modelId="{35C301AD-3667-4373-A46D-0D7C5BD09B46}" type="parTrans" cxnId="{5B319016-8D9E-4C20-B478-F324D12E1245}">
      <dgm:prSet/>
      <dgm:spPr/>
      <dgm:t>
        <a:bodyPr/>
        <a:lstStyle/>
        <a:p>
          <a:endParaRPr lang="en-US"/>
        </a:p>
      </dgm:t>
    </dgm:pt>
    <dgm:pt modelId="{8187FF05-93E1-43B2-9DE1-222362B9AD60}" type="sibTrans" cxnId="{5B319016-8D9E-4C20-B478-F324D12E1245}">
      <dgm:prSet/>
      <dgm:spPr/>
      <dgm:t>
        <a:bodyPr/>
        <a:lstStyle/>
        <a:p>
          <a:endParaRPr lang="en-US"/>
        </a:p>
      </dgm:t>
    </dgm:pt>
    <dgm:pt modelId="{195ACFE0-2D61-4E4A-B5AC-BE580F7CDBCC}">
      <dgm:prSet/>
      <dgm:spPr/>
      <dgm:t>
        <a:bodyPr/>
        <a:lstStyle/>
        <a:p>
          <a:r>
            <a:rPr lang="it-IT" baseline="30000"/>
            <a:t>Rischio vulcanico</a:t>
          </a:r>
          <a:endParaRPr lang="en-US"/>
        </a:p>
      </dgm:t>
    </dgm:pt>
    <dgm:pt modelId="{DC3196E7-3822-4500-B9F1-845185548796}" type="parTrans" cxnId="{141C22A7-3E74-4859-8285-92B9CE52B126}">
      <dgm:prSet/>
      <dgm:spPr/>
      <dgm:t>
        <a:bodyPr/>
        <a:lstStyle/>
        <a:p>
          <a:endParaRPr lang="en-US"/>
        </a:p>
      </dgm:t>
    </dgm:pt>
    <dgm:pt modelId="{A23727F7-0AC7-4764-AF02-72D25AED536F}" type="sibTrans" cxnId="{141C22A7-3E74-4859-8285-92B9CE52B126}">
      <dgm:prSet/>
      <dgm:spPr/>
      <dgm:t>
        <a:bodyPr/>
        <a:lstStyle/>
        <a:p>
          <a:endParaRPr lang="en-US"/>
        </a:p>
      </dgm:t>
    </dgm:pt>
    <dgm:pt modelId="{87642601-4F94-4503-A3F7-6D82112131F3}">
      <dgm:prSet/>
      <dgm:spPr/>
      <dgm:t>
        <a:bodyPr/>
        <a:lstStyle/>
        <a:p>
          <a:r>
            <a:rPr lang="it-IT" baseline="30000"/>
            <a:t>Rischio meteo-idrogeologico e idraulico</a:t>
          </a:r>
          <a:endParaRPr lang="en-US"/>
        </a:p>
      </dgm:t>
    </dgm:pt>
    <dgm:pt modelId="{F22007E1-C2E6-4166-9984-7A957F3ABACD}" type="parTrans" cxnId="{AA0855C7-427D-40D6-BF54-8303FABB82C7}">
      <dgm:prSet/>
      <dgm:spPr/>
      <dgm:t>
        <a:bodyPr/>
        <a:lstStyle/>
        <a:p>
          <a:endParaRPr lang="en-US"/>
        </a:p>
      </dgm:t>
    </dgm:pt>
    <dgm:pt modelId="{1AFBD047-C5F4-4B11-B25D-B26DBE27B226}" type="sibTrans" cxnId="{AA0855C7-427D-40D6-BF54-8303FABB82C7}">
      <dgm:prSet/>
      <dgm:spPr/>
      <dgm:t>
        <a:bodyPr/>
        <a:lstStyle/>
        <a:p>
          <a:endParaRPr lang="en-US"/>
        </a:p>
      </dgm:t>
    </dgm:pt>
    <dgm:pt modelId="{D8C8F929-FFCA-477A-8E73-C59DA8864B29}">
      <dgm:prSet/>
      <dgm:spPr/>
      <dgm:t>
        <a:bodyPr/>
        <a:lstStyle/>
        <a:p>
          <a:r>
            <a:rPr lang="it-IT" baseline="30000"/>
            <a:t>Rischio maremoto</a:t>
          </a:r>
          <a:endParaRPr lang="en-US"/>
        </a:p>
      </dgm:t>
    </dgm:pt>
    <dgm:pt modelId="{441D3C0B-B8E4-4BCC-9D18-9348F31A2C3E}" type="parTrans" cxnId="{7FDA0FFA-86D2-4449-B891-BBDF623A6A43}">
      <dgm:prSet/>
      <dgm:spPr/>
      <dgm:t>
        <a:bodyPr/>
        <a:lstStyle/>
        <a:p>
          <a:endParaRPr lang="en-US"/>
        </a:p>
      </dgm:t>
    </dgm:pt>
    <dgm:pt modelId="{F2C6AD34-9F3A-4732-B5EB-20036BC692BF}" type="sibTrans" cxnId="{7FDA0FFA-86D2-4449-B891-BBDF623A6A43}">
      <dgm:prSet/>
      <dgm:spPr/>
      <dgm:t>
        <a:bodyPr/>
        <a:lstStyle/>
        <a:p>
          <a:endParaRPr lang="en-US"/>
        </a:p>
      </dgm:t>
    </dgm:pt>
    <dgm:pt modelId="{0F840873-C307-41C1-BFFD-560000CE0274}">
      <dgm:prSet/>
      <dgm:spPr/>
      <dgm:t>
        <a:bodyPr/>
        <a:lstStyle/>
        <a:p>
          <a:r>
            <a:rPr lang="it-IT" baseline="30000"/>
            <a:t>Rischio incendi</a:t>
          </a:r>
          <a:endParaRPr lang="en-US"/>
        </a:p>
      </dgm:t>
    </dgm:pt>
    <dgm:pt modelId="{74C4F58B-A992-469B-AE2A-39C49D0EE431}" type="parTrans" cxnId="{D8759BF2-4D71-40F4-B42F-8B81B4E1497A}">
      <dgm:prSet/>
      <dgm:spPr/>
      <dgm:t>
        <a:bodyPr/>
        <a:lstStyle/>
        <a:p>
          <a:endParaRPr lang="en-US"/>
        </a:p>
      </dgm:t>
    </dgm:pt>
    <dgm:pt modelId="{01153BF4-3DCB-4998-8518-790030D74811}" type="sibTrans" cxnId="{D8759BF2-4D71-40F4-B42F-8B81B4E1497A}">
      <dgm:prSet/>
      <dgm:spPr/>
      <dgm:t>
        <a:bodyPr/>
        <a:lstStyle/>
        <a:p>
          <a:endParaRPr lang="en-US"/>
        </a:p>
      </dgm:t>
    </dgm:pt>
    <dgm:pt modelId="{23A1C91D-28FA-49FA-8D32-3AEAC200465A}">
      <dgm:prSet/>
      <dgm:spPr/>
      <dgm:t>
        <a:bodyPr/>
        <a:lstStyle/>
        <a:p>
          <a:r>
            <a:rPr lang="it-IT" baseline="30000"/>
            <a:t>Rischio sanitario</a:t>
          </a:r>
          <a:endParaRPr lang="en-US"/>
        </a:p>
      </dgm:t>
    </dgm:pt>
    <dgm:pt modelId="{C203119F-051B-4C48-9F21-E7444A10BF88}" type="parTrans" cxnId="{8F7FA589-5528-4E9A-A07E-A86B7524E5D0}">
      <dgm:prSet/>
      <dgm:spPr/>
      <dgm:t>
        <a:bodyPr/>
        <a:lstStyle/>
        <a:p>
          <a:endParaRPr lang="en-US"/>
        </a:p>
      </dgm:t>
    </dgm:pt>
    <dgm:pt modelId="{E8222D92-0FC0-4E8F-AA87-0A30F3BB7E7C}" type="sibTrans" cxnId="{8F7FA589-5528-4E9A-A07E-A86B7524E5D0}">
      <dgm:prSet/>
      <dgm:spPr/>
      <dgm:t>
        <a:bodyPr/>
        <a:lstStyle/>
        <a:p>
          <a:endParaRPr lang="en-US"/>
        </a:p>
      </dgm:t>
    </dgm:pt>
    <dgm:pt modelId="{0E8DE322-8222-4F97-BEFF-2004C1E20808}">
      <dgm:prSet/>
      <dgm:spPr/>
      <dgm:t>
        <a:bodyPr/>
        <a:lstStyle/>
        <a:p>
          <a:r>
            <a:rPr lang="it-IT" baseline="30000"/>
            <a:t>Rischio nucleare</a:t>
          </a:r>
          <a:endParaRPr lang="en-US"/>
        </a:p>
      </dgm:t>
    </dgm:pt>
    <dgm:pt modelId="{D321033C-7AC5-40AD-9D51-4F7CB630A72A}" type="parTrans" cxnId="{D1ACF4D4-9C8B-461C-9684-B9B9C31923C1}">
      <dgm:prSet/>
      <dgm:spPr/>
      <dgm:t>
        <a:bodyPr/>
        <a:lstStyle/>
        <a:p>
          <a:endParaRPr lang="en-US"/>
        </a:p>
      </dgm:t>
    </dgm:pt>
    <dgm:pt modelId="{6DD8BC7B-9D1F-4338-A561-F029B50AA622}" type="sibTrans" cxnId="{D1ACF4D4-9C8B-461C-9684-B9B9C31923C1}">
      <dgm:prSet/>
      <dgm:spPr/>
      <dgm:t>
        <a:bodyPr/>
        <a:lstStyle/>
        <a:p>
          <a:endParaRPr lang="en-US"/>
        </a:p>
      </dgm:t>
    </dgm:pt>
    <dgm:pt modelId="{FF582682-BF71-46D6-AEC6-FAE33BDC572C}">
      <dgm:prSet/>
      <dgm:spPr/>
      <dgm:t>
        <a:bodyPr/>
        <a:lstStyle/>
        <a:p>
          <a:r>
            <a:rPr lang="it-IT" baseline="30000"/>
            <a:t>Rischio ambientale</a:t>
          </a:r>
          <a:endParaRPr lang="en-US"/>
        </a:p>
      </dgm:t>
    </dgm:pt>
    <dgm:pt modelId="{6F77A264-E961-4254-B5E0-1FC5596B0F04}" type="parTrans" cxnId="{E6FFABCD-80CC-4164-B2E1-D9E3D19D6A97}">
      <dgm:prSet/>
      <dgm:spPr/>
      <dgm:t>
        <a:bodyPr/>
        <a:lstStyle/>
        <a:p>
          <a:endParaRPr lang="en-US"/>
        </a:p>
      </dgm:t>
    </dgm:pt>
    <dgm:pt modelId="{BE7A2C60-4F5D-4B88-8208-1625DCE61554}" type="sibTrans" cxnId="{E6FFABCD-80CC-4164-B2E1-D9E3D19D6A97}">
      <dgm:prSet/>
      <dgm:spPr/>
      <dgm:t>
        <a:bodyPr/>
        <a:lstStyle/>
        <a:p>
          <a:endParaRPr lang="en-US"/>
        </a:p>
      </dgm:t>
    </dgm:pt>
    <dgm:pt modelId="{62BE3318-F4F7-4DC2-A885-08E1BABA3697}">
      <dgm:prSet/>
      <dgm:spPr/>
      <dgm:t>
        <a:bodyPr/>
        <a:lstStyle/>
        <a:p>
          <a:r>
            <a:rPr lang="it-IT" baseline="30000" dirty="0"/>
            <a:t>Rischio industriale</a:t>
          </a:r>
          <a:endParaRPr lang="en-US" dirty="0"/>
        </a:p>
      </dgm:t>
    </dgm:pt>
    <dgm:pt modelId="{CDF31C34-283D-42D7-B4A6-A1FE14092368}" type="parTrans" cxnId="{1329D002-6444-4701-8647-2EFBB3BD514D}">
      <dgm:prSet/>
      <dgm:spPr/>
      <dgm:t>
        <a:bodyPr/>
        <a:lstStyle/>
        <a:p>
          <a:endParaRPr lang="en-US"/>
        </a:p>
      </dgm:t>
    </dgm:pt>
    <dgm:pt modelId="{F528816A-4F81-4C78-97CB-B4E9697D66B7}" type="sibTrans" cxnId="{1329D002-6444-4701-8647-2EFBB3BD514D}">
      <dgm:prSet/>
      <dgm:spPr/>
      <dgm:t>
        <a:bodyPr/>
        <a:lstStyle/>
        <a:p>
          <a:endParaRPr lang="en-US"/>
        </a:p>
      </dgm:t>
    </dgm:pt>
    <dgm:pt modelId="{ACD60134-E9E3-BB44-8250-F62B53DAD794}" type="pres">
      <dgm:prSet presAssocID="{A11972D0-D156-4D8A-ABF9-B95EAD2288DC}" presName="Name0" presStyleCnt="0">
        <dgm:presLayoutVars>
          <dgm:dir/>
          <dgm:resizeHandles val="exact"/>
        </dgm:presLayoutVars>
      </dgm:prSet>
      <dgm:spPr/>
    </dgm:pt>
    <dgm:pt modelId="{12939521-CCF1-7844-8C28-BF20B3F59317}" type="pres">
      <dgm:prSet presAssocID="{A11972D0-D156-4D8A-ABF9-B95EAD2288DC}" presName="cycle" presStyleCnt="0"/>
      <dgm:spPr/>
    </dgm:pt>
    <dgm:pt modelId="{846C0B2B-07CC-F94C-9CB4-3752A60E9665}" type="pres">
      <dgm:prSet presAssocID="{182A37E1-06FA-4323-9EE8-EA5F088B54D0}" presName="nodeFirstNode" presStyleLbl="node1" presStyleIdx="0" presStyleCnt="9">
        <dgm:presLayoutVars>
          <dgm:bulletEnabled val="1"/>
        </dgm:presLayoutVars>
      </dgm:prSet>
      <dgm:spPr/>
    </dgm:pt>
    <dgm:pt modelId="{CD092FE4-D803-B24E-94B1-90C3D75430AF}" type="pres">
      <dgm:prSet presAssocID="{8187FF05-93E1-43B2-9DE1-222362B9AD60}" presName="sibTransFirstNode" presStyleLbl="bgShp" presStyleIdx="0" presStyleCnt="1"/>
      <dgm:spPr/>
    </dgm:pt>
    <dgm:pt modelId="{0ACC526D-EB0C-C344-AAF7-C802889D12C3}" type="pres">
      <dgm:prSet presAssocID="{195ACFE0-2D61-4E4A-B5AC-BE580F7CDBCC}" presName="nodeFollowingNodes" presStyleLbl="node1" presStyleIdx="1" presStyleCnt="9">
        <dgm:presLayoutVars>
          <dgm:bulletEnabled val="1"/>
        </dgm:presLayoutVars>
      </dgm:prSet>
      <dgm:spPr/>
    </dgm:pt>
    <dgm:pt modelId="{5F6ECD94-A1DF-1347-9F5E-A6075C27EEBE}" type="pres">
      <dgm:prSet presAssocID="{87642601-4F94-4503-A3F7-6D82112131F3}" presName="nodeFollowingNodes" presStyleLbl="node1" presStyleIdx="2" presStyleCnt="9">
        <dgm:presLayoutVars>
          <dgm:bulletEnabled val="1"/>
        </dgm:presLayoutVars>
      </dgm:prSet>
      <dgm:spPr/>
    </dgm:pt>
    <dgm:pt modelId="{4C5EF329-4CE9-1F41-A4AA-F9EFB03EBE20}" type="pres">
      <dgm:prSet presAssocID="{D8C8F929-FFCA-477A-8E73-C59DA8864B29}" presName="nodeFollowingNodes" presStyleLbl="node1" presStyleIdx="3" presStyleCnt="9">
        <dgm:presLayoutVars>
          <dgm:bulletEnabled val="1"/>
        </dgm:presLayoutVars>
      </dgm:prSet>
      <dgm:spPr/>
    </dgm:pt>
    <dgm:pt modelId="{0974D5DB-49E8-FF48-B9FE-134014589154}" type="pres">
      <dgm:prSet presAssocID="{0F840873-C307-41C1-BFFD-560000CE0274}" presName="nodeFollowingNodes" presStyleLbl="node1" presStyleIdx="4" presStyleCnt="9">
        <dgm:presLayoutVars>
          <dgm:bulletEnabled val="1"/>
        </dgm:presLayoutVars>
      </dgm:prSet>
      <dgm:spPr/>
    </dgm:pt>
    <dgm:pt modelId="{1427388C-DD4A-5446-9E78-C461B42ABFE8}" type="pres">
      <dgm:prSet presAssocID="{23A1C91D-28FA-49FA-8D32-3AEAC200465A}" presName="nodeFollowingNodes" presStyleLbl="node1" presStyleIdx="5" presStyleCnt="9">
        <dgm:presLayoutVars>
          <dgm:bulletEnabled val="1"/>
        </dgm:presLayoutVars>
      </dgm:prSet>
      <dgm:spPr/>
    </dgm:pt>
    <dgm:pt modelId="{249069EC-EF04-A147-9253-519124DCF29E}" type="pres">
      <dgm:prSet presAssocID="{0E8DE322-8222-4F97-BEFF-2004C1E20808}" presName="nodeFollowingNodes" presStyleLbl="node1" presStyleIdx="6" presStyleCnt="9">
        <dgm:presLayoutVars>
          <dgm:bulletEnabled val="1"/>
        </dgm:presLayoutVars>
      </dgm:prSet>
      <dgm:spPr/>
    </dgm:pt>
    <dgm:pt modelId="{C7DB1F16-D64D-FC4C-81B1-1354710F99DD}" type="pres">
      <dgm:prSet presAssocID="{FF582682-BF71-46D6-AEC6-FAE33BDC572C}" presName="nodeFollowingNodes" presStyleLbl="node1" presStyleIdx="7" presStyleCnt="9">
        <dgm:presLayoutVars>
          <dgm:bulletEnabled val="1"/>
        </dgm:presLayoutVars>
      </dgm:prSet>
      <dgm:spPr/>
    </dgm:pt>
    <dgm:pt modelId="{A04AD19A-D065-5A44-8CC1-62F9E42F192A}" type="pres">
      <dgm:prSet presAssocID="{62BE3318-F4F7-4DC2-A885-08E1BABA3697}" presName="nodeFollowingNodes" presStyleLbl="node1" presStyleIdx="8" presStyleCnt="9">
        <dgm:presLayoutVars>
          <dgm:bulletEnabled val="1"/>
        </dgm:presLayoutVars>
      </dgm:prSet>
      <dgm:spPr/>
    </dgm:pt>
  </dgm:ptLst>
  <dgm:cxnLst>
    <dgm:cxn modelId="{1329D002-6444-4701-8647-2EFBB3BD514D}" srcId="{A11972D0-D156-4D8A-ABF9-B95EAD2288DC}" destId="{62BE3318-F4F7-4DC2-A885-08E1BABA3697}" srcOrd="8" destOrd="0" parTransId="{CDF31C34-283D-42D7-B4A6-A1FE14092368}" sibTransId="{F528816A-4F81-4C78-97CB-B4E9697D66B7}"/>
    <dgm:cxn modelId="{0977A80D-1541-674A-8F2C-C6013DB9F87A}" type="presOf" srcId="{D8C8F929-FFCA-477A-8E73-C59DA8864B29}" destId="{4C5EF329-4CE9-1F41-A4AA-F9EFB03EBE20}" srcOrd="0" destOrd="0" presId="urn:microsoft.com/office/officeart/2005/8/layout/cycle3"/>
    <dgm:cxn modelId="{5B319016-8D9E-4C20-B478-F324D12E1245}" srcId="{A11972D0-D156-4D8A-ABF9-B95EAD2288DC}" destId="{182A37E1-06FA-4323-9EE8-EA5F088B54D0}" srcOrd="0" destOrd="0" parTransId="{35C301AD-3667-4373-A46D-0D7C5BD09B46}" sibTransId="{8187FF05-93E1-43B2-9DE1-222362B9AD60}"/>
    <dgm:cxn modelId="{9B624937-8526-A440-8D78-7D269EFD1AC6}" type="presOf" srcId="{195ACFE0-2D61-4E4A-B5AC-BE580F7CDBCC}" destId="{0ACC526D-EB0C-C344-AAF7-C802889D12C3}" srcOrd="0" destOrd="0" presId="urn:microsoft.com/office/officeart/2005/8/layout/cycle3"/>
    <dgm:cxn modelId="{03AEAD3D-8645-5945-A1A5-58594A647F81}" type="presOf" srcId="{8187FF05-93E1-43B2-9DE1-222362B9AD60}" destId="{CD092FE4-D803-B24E-94B1-90C3D75430AF}" srcOrd="0" destOrd="0" presId="urn:microsoft.com/office/officeart/2005/8/layout/cycle3"/>
    <dgm:cxn modelId="{88372D62-D10C-C243-BF8C-558ED7074D40}" type="presOf" srcId="{62BE3318-F4F7-4DC2-A885-08E1BABA3697}" destId="{A04AD19A-D065-5A44-8CC1-62F9E42F192A}" srcOrd="0" destOrd="0" presId="urn:microsoft.com/office/officeart/2005/8/layout/cycle3"/>
    <dgm:cxn modelId="{6BC9DE65-361D-F947-B10B-5660A04A02EC}" type="presOf" srcId="{A11972D0-D156-4D8A-ABF9-B95EAD2288DC}" destId="{ACD60134-E9E3-BB44-8250-F62B53DAD794}" srcOrd="0" destOrd="0" presId="urn:microsoft.com/office/officeart/2005/8/layout/cycle3"/>
    <dgm:cxn modelId="{6DC3EC72-1A52-6A44-B515-19E353B91338}" type="presOf" srcId="{0E8DE322-8222-4F97-BEFF-2004C1E20808}" destId="{249069EC-EF04-A147-9253-519124DCF29E}" srcOrd="0" destOrd="0" presId="urn:microsoft.com/office/officeart/2005/8/layout/cycle3"/>
    <dgm:cxn modelId="{6499AE7C-BF38-9D45-9954-B5564E3076E0}" type="presOf" srcId="{23A1C91D-28FA-49FA-8D32-3AEAC200465A}" destId="{1427388C-DD4A-5446-9E78-C461B42ABFE8}" srcOrd="0" destOrd="0" presId="urn:microsoft.com/office/officeart/2005/8/layout/cycle3"/>
    <dgm:cxn modelId="{F4745C83-C72B-6D4C-9D12-9A7B83649BCB}" type="presOf" srcId="{FF582682-BF71-46D6-AEC6-FAE33BDC572C}" destId="{C7DB1F16-D64D-FC4C-81B1-1354710F99DD}" srcOrd="0" destOrd="0" presId="urn:microsoft.com/office/officeart/2005/8/layout/cycle3"/>
    <dgm:cxn modelId="{8F7FA589-5528-4E9A-A07E-A86B7524E5D0}" srcId="{A11972D0-D156-4D8A-ABF9-B95EAD2288DC}" destId="{23A1C91D-28FA-49FA-8D32-3AEAC200465A}" srcOrd="5" destOrd="0" parTransId="{C203119F-051B-4C48-9F21-E7444A10BF88}" sibTransId="{E8222D92-0FC0-4E8F-AA87-0A30F3BB7E7C}"/>
    <dgm:cxn modelId="{F2F7898A-8C73-A547-BEA2-FEF856CA8D61}" type="presOf" srcId="{87642601-4F94-4503-A3F7-6D82112131F3}" destId="{5F6ECD94-A1DF-1347-9F5E-A6075C27EEBE}" srcOrd="0" destOrd="0" presId="urn:microsoft.com/office/officeart/2005/8/layout/cycle3"/>
    <dgm:cxn modelId="{141C22A7-3E74-4859-8285-92B9CE52B126}" srcId="{A11972D0-D156-4D8A-ABF9-B95EAD2288DC}" destId="{195ACFE0-2D61-4E4A-B5AC-BE580F7CDBCC}" srcOrd="1" destOrd="0" parTransId="{DC3196E7-3822-4500-B9F1-845185548796}" sibTransId="{A23727F7-0AC7-4764-AF02-72D25AED536F}"/>
    <dgm:cxn modelId="{D62CC9BC-4020-3841-AA46-9B524B144CB2}" type="presOf" srcId="{0F840873-C307-41C1-BFFD-560000CE0274}" destId="{0974D5DB-49E8-FF48-B9FE-134014589154}" srcOrd="0" destOrd="0" presId="urn:microsoft.com/office/officeart/2005/8/layout/cycle3"/>
    <dgm:cxn modelId="{AA0855C7-427D-40D6-BF54-8303FABB82C7}" srcId="{A11972D0-D156-4D8A-ABF9-B95EAD2288DC}" destId="{87642601-4F94-4503-A3F7-6D82112131F3}" srcOrd="2" destOrd="0" parTransId="{F22007E1-C2E6-4166-9984-7A957F3ABACD}" sibTransId="{1AFBD047-C5F4-4B11-B25D-B26DBE27B226}"/>
    <dgm:cxn modelId="{E6FFABCD-80CC-4164-B2E1-D9E3D19D6A97}" srcId="{A11972D0-D156-4D8A-ABF9-B95EAD2288DC}" destId="{FF582682-BF71-46D6-AEC6-FAE33BDC572C}" srcOrd="7" destOrd="0" parTransId="{6F77A264-E961-4254-B5E0-1FC5596B0F04}" sibTransId="{BE7A2C60-4F5D-4B88-8208-1625DCE61554}"/>
    <dgm:cxn modelId="{D1ACF4D4-9C8B-461C-9684-B9B9C31923C1}" srcId="{A11972D0-D156-4D8A-ABF9-B95EAD2288DC}" destId="{0E8DE322-8222-4F97-BEFF-2004C1E20808}" srcOrd="6" destOrd="0" parTransId="{D321033C-7AC5-40AD-9D51-4F7CB630A72A}" sibTransId="{6DD8BC7B-9D1F-4338-A561-F029B50AA622}"/>
    <dgm:cxn modelId="{5C7F26EC-1381-6647-87CD-959E57E47C86}" type="presOf" srcId="{182A37E1-06FA-4323-9EE8-EA5F088B54D0}" destId="{846C0B2B-07CC-F94C-9CB4-3752A60E9665}" srcOrd="0" destOrd="0" presId="urn:microsoft.com/office/officeart/2005/8/layout/cycle3"/>
    <dgm:cxn modelId="{D8759BF2-4D71-40F4-B42F-8B81B4E1497A}" srcId="{A11972D0-D156-4D8A-ABF9-B95EAD2288DC}" destId="{0F840873-C307-41C1-BFFD-560000CE0274}" srcOrd="4" destOrd="0" parTransId="{74C4F58B-A992-469B-AE2A-39C49D0EE431}" sibTransId="{01153BF4-3DCB-4998-8518-790030D74811}"/>
    <dgm:cxn modelId="{7FDA0FFA-86D2-4449-B891-BBDF623A6A43}" srcId="{A11972D0-D156-4D8A-ABF9-B95EAD2288DC}" destId="{D8C8F929-FFCA-477A-8E73-C59DA8864B29}" srcOrd="3" destOrd="0" parTransId="{441D3C0B-B8E4-4BCC-9D18-9348F31A2C3E}" sibTransId="{F2C6AD34-9F3A-4732-B5EB-20036BC692BF}"/>
    <dgm:cxn modelId="{8A52569C-0500-D643-AE48-94B218E557A5}" type="presParOf" srcId="{ACD60134-E9E3-BB44-8250-F62B53DAD794}" destId="{12939521-CCF1-7844-8C28-BF20B3F59317}" srcOrd="0" destOrd="0" presId="urn:microsoft.com/office/officeart/2005/8/layout/cycle3"/>
    <dgm:cxn modelId="{B9234FC5-E17A-1944-B865-902667DB24EF}" type="presParOf" srcId="{12939521-CCF1-7844-8C28-BF20B3F59317}" destId="{846C0B2B-07CC-F94C-9CB4-3752A60E9665}" srcOrd="0" destOrd="0" presId="urn:microsoft.com/office/officeart/2005/8/layout/cycle3"/>
    <dgm:cxn modelId="{B2B10207-B682-344D-A194-071BBDF557ED}" type="presParOf" srcId="{12939521-CCF1-7844-8C28-BF20B3F59317}" destId="{CD092FE4-D803-B24E-94B1-90C3D75430AF}" srcOrd="1" destOrd="0" presId="urn:microsoft.com/office/officeart/2005/8/layout/cycle3"/>
    <dgm:cxn modelId="{3F2216D9-32EE-B34E-A66C-E63446ABE3D1}" type="presParOf" srcId="{12939521-CCF1-7844-8C28-BF20B3F59317}" destId="{0ACC526D-EB0C-C344-AAF7-C802889D12C3}" srcOrd="2" destOrd="0" presId="urn:microsoft.com/office/officeart/2005/8/layout/cycle3"/>
    <dgm:cxn modelId="{0FDD9D31-E426-4946-A1CD-7C88E6DBE84B}" type="presParOf" srcId="{12939521-CCF1-7844-8C28-BF20B3F59317}" destId="{5F6ECD94-A1DF-1347-9F5E-A6075C27EEBE}" srcOrd="3" destOrd="0" presId="urn:microsoft.com/office/officeart/2005/8/layout/cycle3"/>
    <dgm:cxn modelId="{6F929812-DA86-324D-869E-AE20828CFD6A}" type="presParOf" srcId="{12939521-CCF1-7844-8C28-BF20B3F59317}" destId="{4C5EF329-4CE9-1F41-A4AA-F9EFB03EBE20}" srcOrd="4" destOrd="0" presId="urn:microsoft.com/office/officeart/2005/8/layout/cycle3"/>
    <dgm:cxn modelId="{DAA9DC89-C922-614A-B7FA-02968E93FA85}" type="presParOf" srcId="{12939521-CCF1-7844-8C28-BF20B3F59317}" destId="{0974D5DB-49E8-FF48-B9FE-134014589154}" srcOrd="5" destOrd="0" presId="urn:microsoft.com/office/officeart/2005/8/layout/cycle3"/>
    <dgm:cxn modelId="{0D27A72F-5E16-5842-9854-9AA72B58602D}" type="presParOf" srcId="{12939521-CCF1-7844-8C28-BF20B3F59317}" destId="{1427388C-DD4A-5446-9E78-C461B42ABFE8}" srcOrd="6" destOrd="0" presId="urn:microsoft.com/office/officeart/2005/8/layout/cycle3"/>
    <dgm:cxn modelId="{C2769B76-928B-0C42-903F-E357A42D8A1A}" type="presParOf" srcId="{12939521-CCF1-7844-8C28-BF20B3F59317}" destId="{249069EC-EF04-A147-9253-519124DCF29E}" srcOrd="7" destOrd="0" presId="urn:microsoft.com/office/officeart/2005/8/layout/cycle3"/>
    <dgm:cxn modelId="{77696DFC-3BDD-324F-A1ED-9F107CD906AF}" type="presParOf" srcId="{12939521-CCF1-7844-8C28-BF20B3F59317}" destId="{C7DB1F16-D64D-FC4C-81B1-1354710F99DD}" srcOrd="8" destOrd="0" presId="urn:microsoft.com/office/officeart/2005/8/layout/cycle3"/>
    <dgm:cxn modelId="{DA372FEB-EA7C-834D-99BB-189AE18C6B43}" type="presParOf" srcId="{12939521-CCF1-7844-8C28-BF20B3F59317}" destId="{A04AD19A-D065-5A44-8CC1-62F9E42F192A}" srcOrd="9"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1B00C-03F7-3341-8390-3ABFF67F7800}">
      <dsp:nvSpPr>
        <dsp:cNvPr id="0" name=""/>
        <dsp:cNvSpPr/>
      </dsp:nvSpPr>
      <dsp:spPr>
        <a:xfrm>
          <a:off x="276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DPCM 08/07/2014 – istituzione del Nucleo Tecnico Nazionale, NTN</a:t>
          </a:r>
          <a:endParaRPr lang="en-US" sz="3600" kern="1200" dirty="0"/>
        </a:p>
      </dsp:txBody>
      <dsp:txXfrm>
        <a:off x="2760" y="3991580"/>
        <a:ext cx="3477691" cy="2921260"/>
      </dsp:txXfrm>
    </dsp:sp>
    <dsp:sp modelId="{9BD8211F-1FA5-F94E-9014-3D9B3FB34368}">
      <dsp:nvSpPr>
        <dsp:cNvPr id="0" name=""/>
        <dsp:cNvSpPr/>
      </dsp:nvSpPr>
      <dsp:spPr>
        <a:xfrm>
          <a:off x="1011290"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5194" y="2842229"/>
        <a:ext cx="1032822" cy="1032822"/>
      </dsp:txXfrm>
    </dsp:sp>
    <dsp:sp modelId="{62CBA269-3FB7-1D46-89E9-881CF0D153E2}">
      <dsp:nvSpPr>
        <dsp:cNvPr id="0" name=""/>
        <dsp:cNvSpPr/>
      </dsp:nvSpPr>
      <dsp:spPr>
        <a:xfrm>
          <a:off x="276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8B17A-CD4D-C34C-A9F0-7D75402AEA99}">
      <dsp:nvSpPr>
        <dsp:cNvPr id="0" name=""/>
        <dsp:cNvSpPr/>
      </dsp:nvSpPr>
      <dsp:spPr>
        <a:xfrm>
          <a:off x="382822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2016 – emergenza post sisma Centro Italia</a:t>
          </a:r>
          <a:endParaRPr lang="en-US" sz="3600" kern="1200" dirty="0"/>
        </a:p>
      </dsp:txBody>
      <dsp:txXfrm>
        <a:off x="3828220" y="3991580"/>
        <a:ext cx="3477691" cy="2921260"/>
      </dsp:txXfrm>
    </dsp:sp>
    <dsp:sp modelId="{C9D740FD-0549-8548-BA4D-400E8EBA08D8}">
      <dsp:nvSpPr>
        <dsp:cNvPr id="0" name=""/>
        <dsp:cNvSpPr/>
      </dsp:nvSpPr>
      <dsp:spPr>
        <a:xfrm>
          <a:off x="4836750"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50654" y="2842229"/>
        <a:ext cx="1032822" cy="1032822"/>
      </dsp:txXfrm>
    </dsp:sp>
    <dsp:sp modelId="{BFCC873F-5B0E-5746-A34A-99EEDE3E5617}">
      <dsp:nvSpPr>
        <dsp:cNvPr id="0" name=""/>
        <dsp:cNvSpPr/>
      </dsp:nvSpPr>
      <dsp:spPr>
        <a:xfrm>
          <a:off x="382822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BEB57-494D-BF48-B323-10D9E91BF8F4}">
      <dsp:nvSpPr>
        <dsp:cNvPr id="0" name=""/>
        <dsp:cNvSpPr/>
      </dsp:nvSpPr>
      <dsp:spPr>
        <a:xfrm>
          <a:off x="765368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01/01/2018 – nuovo Codice di Protezione Civile</a:t>
          </a:r>
          <a:endParaRPr lang="en-US" sz="3600" kern="1200" dirty="0"/>
        </a:p>
      </dsp:txBody>
      <dsp:txXfrm>
        <a:off x="7653680" y="3991580"/>
        <a:ext cx="3477691" cy="2921260"/>
      </dsp:txXfrm>
    </dsp:sp>
    <dsp:sp modelId="{4483DFB7-308D-B948-A737-537A028C7453}">
      <dsp:nvSpPr>
        <dsp:cNvPr id="0" name=""/>
        <dsp:cNvSpPr/>
      </dsp:nvSpPr>
      <dsp:spPr>
        <a:xfrm>
          <a:off x="8662210"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76114" y="2842229"/>
        <a:ext cx="1032822" cy="1032822"/>
      </dsp:txXfrm>
    </dsp:sp>
    <dsp:sp modelId="{AC4B541B-7801-6C4E-A33E-65C44E0293DB}">
      <dsp:nvSpPr>
        <dsp:cNvPr id="0" name=""/>
        <dsp:cNvSpPr/>
      </dsp:nvSpPr>
      <dsp:spPr>
        <a:xfrm>
          <a:off x="765368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9B860-7CF8-1D46-9404-5708885958F3}">
      <dsp:nvSpPr>
        <dsp:cNvPr id="0" name=""/>
        <dsp:cNvSpPr/>
      </dsp:nvSpPr>
      <dsp:spPr>
        <a:xfrm>
          <a:off x="1147914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29/03/2018 – accordo di collaborazione tra i Consigli Nazionali</a:t>
          </a:r>
          <a:endParaRPr lang="en-US" sz="3600" kern="1200" dirty="0"/>
        </a:p>
      </dsp:txBody>
      <dsp:txXfrm>
        <a:off x="11479140" y="3991580"/>
        <a:ext cx="3477691" cy="2921260"/>
      </dsp:txXfrm>
    </dsp:sp>
    <dsp:sp modelId="{CFE47C80-160A-6A46-A36B-FB835A48F32A}">
      <dsp:nvSpPr>
        <dsp:cNvPr id="0" name=""/>
        <dsp:cNvSpPr/>
      </dsp:nvSpPr>
      <dsp:spPr>
        <a:xfrm>
          <a:off x="12487670"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12701574" y="2842229"/>
        <a:ext cx="1032822" cy="1032822"/>
      </dsp:txXfrm>
    </dsp:sp>
    <dsp:sp modelId="{889D152A-D5F9-A44C-B5B3-327060D54DDA}">
      <dsp:nvSpPr>
        <dsp:cNvPr id="0" name=""/>
        <dsp:cNvSpPr/>
      </dsp:nvSpPr>
      <dsp:spPr>
        <a:xfrm>
          <a:off x="1147914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E85B-57A1-C441-9BA8-CF5DEDE03977}">
      <dsp:nvSpPr>
        <dsp:cNvPr id="0" name=""/>
        <dsp:cNvSpPr/>
      </dsp:nvSpPr>
      <dsp:spPr>
        <a:xfrm>
          <a:off x="1530460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06/02/2020 – costituzione della Struttura Tecnica Nazionale</a:t>
          </a:r>
          <a:endParaRPr lang="en-US" sz="3600" kern="1200" dirty="0"/>
        </a:p>
      </dsp:txBody>
      <dsp:txXfrm>
        <a:off x="15304600" y="3991580"/>
        <a:ext cx="3477691" cy="2921260"/>
      </dsp:txXfrm>
    </dsp:sp>
    <dsp:sp modelId="{E386CA9C-65BB-8B4B-9E05-7E3475531653}">
      <dsp:nvSpPr>
        <dsp:cNvPr id="0" name=""/>
        <dsp:cNvSpPr/>
      </dsp:nvSpPr>
      <dsp:spPr>
        <a:xfrm>
          <a:off x="16313131"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5</a:t>
          </a:r>
        </a:p>
      </dsp:txBody>
      <dsp:txXfrm>
        <a:off x="16527035" y="2842229"/>
        <a:ext cx="1032822" cy="1032822"/>
      </dsp:txXfrm>
    </dsp:sp>
    <dsp:sp modelId="{4F7DD467-B2C1-D344-9B10-287B5039A0EB}">
      <dsp:nvSpPr>
        <dsp:cNvPr id="0" name=""/>
        <dsp:cNvSpPr/>
      </dsp:nvSpPr>
      <dsp:spPr>
        <a:xfrm>
          <a:off x="1530460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07DFE-8A3B-9B43-855B-779C6EB80FCF}">
      <dsp:nvSpPr>
        <dsp:cNvPr id="0" name=""/>
        <dsp:cNvSpPr/>
      </dsp:nvSpPr>
      <dsp:spPr>
        <a:xfrm>
          <a:off x="19130060" y="2141448"/>
          <a:ext cx="3477691" cy="48687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134" tIns="330200" rIns="271134" bIns="330200" numCol="1" spcCol="1270" anchor="t" anchorCtr="0">
          <a:noAutofit/>
        </a:bodyPr>
        <a:lstStyle/>
        <a:p>
          <a:pPr marL="0" lvl="0" indent="0" algn="ctr" defTabSz="1600200">
            <a:lnSpc>
              <a:spcPct val="90000"/>
            </a:lnSpc>
            <a:spcBef>
              <a:spcPct val="0"/>
            </a:spcBef>
            <a:spcAft>
              <a:spcPct val="35000"/>
            </a:spcAft>
            <a:buNone/>
          </a:pPr>
          <a:r>
            <a:rPr lang="it-IT" sz="3600" kern="1200" baseline="30000" dirty="0"/>
            <a:t>29/10/2020 – emanazione delle Indicazione Operative per la formazione Aedes</a:t>
          </a:r>
          <a:endParaRPr lang="en-US" sz="3600" kern="1200" dirty="0"/>
        </a:p>
      </dsp:txBody>
      <dsp:txXfrm>
        <a:off x="19130060" y="3991580"/>
        <a:ext cx="3477691" cy="2921260"/>
      </dsp:txXfrm>
    </dsp:sp>
    <dsp:sp modelId="{7C65B916-E4D3-F84B-A45E-CD42F3A87FEF}">
      <dsp:nvSpPr>
        <dsp:cNvPr id="0" name=""/>
        <dsp:cNvSpPr/>
      </dsp:nvSpPr>
      <dsp:spPr>
        <a:xfrm>
          <a:off x="20138591" y="2628325"/>
          <a:ext cx="1460630" cy="14606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76" tIns="12700" rIns="113876" bIns="12700" numCol="1" spcCol="1270" anchor="ctr" anchorCtr="0">
          <a:noAutofit/>
        </a:bodyPr>
        <a:lstStyle/>
        <a:p>
          <a:pPr marL="0" lvl="0" indent="0" algn="ctr" defTabSz="2133600">
            <a:lnSpc>
              <a:spcPct val="90000"/>
            </a:lnSpc>
            <a:spcBef>
              <a:spcPct val="0"/>
            </a:spcBef>
            <a:spcAft>
              <a:spcPct val="35000"/>
            </a:spcAft>
            <a:buNone/>
          </a:pPr>
          <a:r>
            <a:rPr lang="en-US" sz="4800" kern="1200"/>
            <a:t>6</a:t>
          </a:r>
        </a:p>
      </dsp:txBody>
      <dsp:txXfrm>
        <a:off x="20352495" y="2842229"/>
        <a:ext cx="1032822" cy="1032822"/>
      </dsp:txXfrm>
    </dsp:sp>
    <dsp:sp modelId="{00D9ABF5-15DD-0043-9D69-004BBC651B30}">
      <dsp:nvSpPr>
        <dsp:cNvPr id="0" name=""/>
        <dsp:cNvSpPr/>
      </dsp:nvSpPr>
      <dsp:spPr>
        <a:xfrm>
          <a:off x="19130060" y="7010144"/>
          <a:ext cx="347769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2FE4-D803-B24E-94B1-90C3D75430AF}">
      <dsp:nvSpPr>
        <dsp:cNvPr id="0" name=""/>
        <dsp:cNvSpPr/>
      </dsp:nvSpPr>
      <dsp:spPr>
        <a:xfrm>
          <a:off x="1483079" y="-101231"/>
          <a:ext cx="9905107" cy="9905107"/>
        </a:xfrm>
        <a:prstGeom prst="circularArrow">
          <a:avLst>
            <a:gd name="adj1" fmla="val 5544"/>
            <a:gd name="adj2" fmla="val 330680"/>
            <a:gd name="adj3" fmla="val 14731099"/>
            <a:gd name="adj4" fmla="val 168279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C0B2B-07CC-F94C-9CB4-3752A60E9665}">
      <dsp:nvSpPr>
        <dsp:cNvPr id="0" name=""/>
        <dsp:cNvSpPr/>
      </dsp:nvSpPr>
      <dsp:spPr>
        <a:xfrm>
          <a:off x="5131537" y="4424"/>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sismico</a:t>
          </a:r>
          <a:endParaRPr lang="en-US" sz="2700" kern="1200"/>
        </a:p>
      </dsp:txBody>
      <dsp:txXfrm>
        <a:off x="5195198" y="68085"/>
        <a:ext cx="2480869" cy="1176773"/>
      </dsp:txXfrm>
    </dsp:sp>
    <dsp:sp modelId="{0ACC526D-EB0C-C344-AAF7-C802889D12C3}">
      <dsp:nvSpPr>
        <dsp:cNvPr id="0" name=""/>
        <dsp:cNvSpPr/>
      </dsp:nvSpPr>
      <dsp:spPr>
        <a:xfrm>
          <a:off x="7846624" y="992635"/>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vulcanico</a:t>
          </a:r>
          <a:endParaRPr lang="en-US" sz="2700" kern="1200"/>
        </a:p>
      </dsp:txBody>
      <dsp:txXfrm>
        <a:off x="7910285" y="1056296"/>
        <a:ext cx="2480869" cy="1176773"/>
      </dsp:txXfrm>
    </dsp:sp>
    <dsp:sp modelId="{5F6ECD94-A1DF-1347-9F5E-A6075C27EEBE}">
      <dsp:nvSpPr>
        <dsp:cNvPr id="0" name=""/>
        <dsp:cNvSpPr/>
      </dsp:nvSpPr>
      <dsp:spPr>
        <a:xfrm>
          <a:off x="9291292" y="3494874"/>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meteo-idrogeologico e idraulico</a:t>
          </a:r>
          <a:endParaRPr lang="en-US" sz="2700" kern="1200"/>
        </a:p>
      </dsp:txBody>
      <dsp:txXfrm>
        <a:off x="9354953" y="3558535"/>
        <a:ext cx="2480869" cy="1176773"/>
      </dsp:txXfrm>
    </dsp:sp>
    <dsp:sp modelId="{4C5EF329-4CE9-1F41-A4AA-F9EFB03EBE20}">
      <dsp:nvSpPr>
        <dsp:cNvPr id="0" name=""/>
        <dsp:cNvSpPr/>
      </dsp:nvSpPr>
      <dsp:spPr>
        <a:xfrm>
          <a:off x="8789564" y="6340314"/>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maremoto</a:t>
          </a:r>
          <a:endParaRPr lang="en-US" sz="2700" kern="1200"/>
        </a:p>
      </dsp:txBody>
      <dsp:txXfrm>
        <a:off x="8853225" y="6403975"/>
        <a:ext cx="2480869" cy="1176773"/>
      </dsp:txXfrm>
    </dsp:sp>
    <dsp:sp modelId="{0974D5DB-49E8-FF48-B9FE-134014589154}">
      <dsp:nvSpPr>
        <dsp:cNvPr id="0" name=""/>
        <dsp:cNvSpPr/>
      </dsp:nvSpPr>
      <dsp:spPr>
        <a:xfrm>
          <a:off x="6576205" y="8197543"/>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incendi</a:t>
          </a:r>
          <a:endParaRPr lang="en-US" sz="2700" kern="1200"/>
        </a:p>
      </dsp:txBody>
      <dsp:txXfrm>
        <a:off x="6639866" y="8261204"/>
        <a:ext cx="2480869" cy="1176773"/>
      </dsp:txXfrm>
    </dsp:sp>
    <dsp:sp modelId="{1427388C-DD4A-5446-9E78-C461B42ABFE8}">
      <dsp:nvSpPr>
        <dsp:cNvPr id="0" name=""/>
        <dsp:cNvSpPr/>
      </dsp:nvSpPr>
      <dsp:spPr>
        <a:xfrm>
          <a:off x="3686869" y="8197543"/>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sanitario</a:t>
          </a:r>
          <a:endParaRPr lang="en-US" sz="2700" kern="1200"/>
        </a:p>
      </dsp:txBody>
      <dsp:txXfrm>
        <a:off x="3750530" y="8261204"/>
        <a:ext cx="2480869" cy="1176773"/>
      </dsp:txXfrm>
    </dsp:sp>
    <dsp:sp modelId="{249069EC-EF04-A147-9253-519124DCF29E}">
      <dsp:nvSpPr>
        <dsp:cNvPr id="0" name=""/>
        <dsp:cNvSpPr/>
      </dsp:nvSpPr>
      <dsp:spPr>
        <a:xfrm>
          <a:off x="1473509" y="6340314"/>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nucleare</a:t>
          </a:r>
          <a:endParaRPr lang="en-US" sz="2700" kern="1200"/>
        </a:p>
      </dsp:txBody>
      <dsp:txXfrm>
        <a:off x="1537170" y="6403975"/>
        <a:ext cx="2480869" cy="1176773"/>
      </dsp:txXfrm>
    </dsp:sp>
    <dsp:sp modelId="{C7DB1F16-D64D-FC4C-81B1-1354710F99DD}">
      <dsp:nvSpPr>
        <dsp:cNvPr id="0" name=""/>
        <dsp:cNvSpPr/>
      </dsp:nvSpPr>
      <dsp:spPr>
        <a:xfrm>
          <a:off x="971782" y="3494874"/>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a:t>Rischio ambientale</a:t>
          </a:r>
          <a:endParaRPr lang="en-US" sz="2700" kern="1200"/>
        </a:p>
      </dsp:txBody>
      <dsp:txXfrm>
        <a:off x="1035443" y="3558535"/>
        <a:ext cx="2480869" cy="1176773"/>
      </dsp:txXfrm>
    </dsp:sp>
    <dsp:sp modelId="{A04AD19A-D065-5A44-8CC1-62F9E42F192A}">
      <dsp:nvSpPr>
        <dsp:cNvPr id="0" name=""/>
        <dsp:cNvSpPr/>
      </dsp:nvSpPr>
      <dsp:spPr>
        <a:xfrm>
          <a:off x="2416449" y="992635"/>
          <a:ext cx="2608191" cy="1304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30000" dirty="0"/>
            <a:t>Rischio industriale</a:t>
          </a:r>
          <a:endParaRPr lang="en-US" sz="2700" kern="1200" dirty="0"/>
        </a:p>
      </dsp:txBody>
      <dsp:txXfrm>
        <a:off x="2480110" y="1056296"/>
        <a:ext cx="2480869" cy="117677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5558" tIns="47779" rIns="95558" bIns="47779" rtlCol="0"/>
          <a:lstStyle>
            <a:lvl1pPr algn="l">
              <a:defRPr sz="13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5558" tIns="47779" rIns="95558" bIns="47779" rtlCol="0"/>
          <a:lstStyle>
            <a:lvl1pPr algn="r">
              <a:defRPr sz="1300"/>
            </a:lvl1pPr>
          </a:lstStyle>
          <a:p>
            <a:fld id="{ADD4194E-BE96-40D3-AA8E-A1B59A28AE94}" type="datetimeFigureOut">
              <a:rPr lang="it-IT" smtClean="0"/>
              <a:pPr/>
              <a:t>08/10/2025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5558" tIns="47779" rIns="95558" bIns="4777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5558" tIns="47779" rIns="95558" bIns="47779"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5558" tIns="47779" rIns="95558" bIns="47779" rtlCol="0" anchor="b"/>
          <a:lstStyle>
            <a:lvl1pPr algn="r">
              <a:defRPr sz="1300"/>
            </a:lvl1pPr>
          </a:lstStyle>
          <a:p>
            <a:fld id="{9BC9714F-E334-4F2D-B244-741BE19EA5C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2438522" rtl="0" eaLnBrk="1" latinLnBrk="0" hangingPunct="1">
      <a:defRPr sz="3200" kern="1200">
        <a:solidFill>
          <a:schemeClr val="tx1"/>
        </a:solidFill>
        <a:latin typeface="+mn-lt"/>
        <a:ea typeface="+mn-ea"/>
        <a:cs typeface="+mn-cs"/>
      </a:defRPr>
    </a:lvl1pPr>
    <a:lvl2pPr marL="1219261" algn="l" defTabSz="2438522" rtl="0" eaLnBrk="1" latinLnBrk="0" hangingPunct="1">
      <a:defRPr sz="3200" kern="1200">
        <a:solidFill>
          <a:schemeClr val="tx1"/>
        </a:solidFill>
        <a:latin typeface="+mn-lt"/>
        <a:ea typeface="+mn-ea"/>
        <a:cs typeface="+mn-cs"/>
      </a:defRPr>
    </a:lvl2pPr>
    <a:lvl3pPr marL="2438522" algn="l" defTabSz="2438522" rtl="0" eaLnBrk="1" latinLnBrk="0" hangingPunct="1">
      <a:defRPr sz="3200" kern="1200">
        <a:solidFill>
          <a:schemeClr val="tx1"/>
        </a:solidFill>
        <a:latin typeface="+mn-lt"/>
        <a:ea typeface="+mn-ea"/>
        <a:cs typeface="+mn-cs"/>
      </a:defRPr>
    </a:lvl3pPr>
    <a:lvl4pPr marL="3657783" algn="l" defTabSz="2438522" rtl="0" eaLnBrk="1" latinLnBrk="0" hangingPunct="1">
      <a:defRPr sz="3200" kern="1200">
        <a:solidFill>
          <a:schemeClr val="tx1"/>
        </a:solidFill>
        <a:latin typeface="+mn-lt"/>
        <a:ea typeface="+mn-ea"/>
        <a:cs typeface="+mn-cs"/>
      </a:defRPr>
    </a:lvl4pPr>
    <a:lvl5pPr marL="4877044" algn="l" defTabSz="2438522" rtl="0" eaLnBrk="1" latinLnBrk="0" hangingPunct="1">
      <a:defRPr sz="3200" kern="1200">
        <a:solidFill>
          <a:schemeClr val="tx1"/>
        </a:solidFill>
        <a:latin typeface="+mn-lt"/>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548215" fontAlgn="base">
              <a:spcBef>
                <a:spcPct val="0"/>
              </a:spcBef>
              <a:spcAft>
                <a:spcPct val="0"/>
              </a:spcAft>
              <a:defRPr/>
            </a:pPr>
            <a:fld id="{AF6BE419-CBD9-49B6-8AD4-6404AF6F0BD6}" type="slidenum">
              <a:rPr lang="it-IT" smtClean="0"/>
              <a:pPr defTabSz="2548215" fontAlgn="base">
                <a:spcBef>
                  <a:spcPct val="0"/>
                </a:spcBef>
                <a:spcAft>
                  <a:spcPct val="0"/>
                </a:spcAft>
                <a:defRPr/>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C9714F-E334-4F2D-B244-741BE19EA5CD}" type="slidenum">
              <a:rPr lang="it-IT" smtClean="0"/>
              <a:pPr/>
              <a:t>12</a:t>
            </a:fld>
            <a:endParaRPr lang="it-IT"/>
          </a:p>
        </p:txBody>
      </p:sp>
    </p:spTree>
    <p:extLst>
      <p:ext uri="{BB962C8B-B14F-4D97-AF65-F5344CB8AC3E}">
        <p14:creationId xmlns:p14="http://schemas.microsoft.com/office/powerpoint/2010/main" val="219047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DC72E-96FD-2EF0-8FE1-112C09544D6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F53D09-2B67-5323-7366-041DD4F896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89560BD-DCA7-677D-8ACD-7405EF6B9B3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26EE034-A35C-74F3-4CC2-5CBC0414A326}"/>
              </a:ext>
            </a:extLst>
          </p:cNvPr>
          <p:cNvSpPr>
            <a:spLocks noGrp="1"/>
          </p:cNvSpPr>
          <p:nvPr>
            <p:ph type="sldNum" sz="quarter" idx="5"/>
          </p:nvPr>
        </p:nvSpPr>
        <p:spPr/>
        <p:txBody>
          <a:bodyPr/>
          <a:lstStyle/>
          <a:p>
            <a:fld id="{9BC9714F-E334-4F2D-B244-741BE19EA5CD}" type="slidenum">
              <a:rPr lang="it-IT" smtClean="0"/>
              <a:pPr/>
              <a:t>13</a:t>
            </a:fld>
            <a:endParaRPr lang="it-IT"/>
          </a:p>
        </p:txBody>
      </p:sp>
    </p:spTree>
    <p:extLst>
      <p:ext uri="{BB962C8B-B14F-4D97-AF65-F5344CB8AC3E}">
        <p14:creationId xmlns:p14="http://schemas.microsoft.com/office/powerpoint/2010/main" val="1353508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FF05-C4C2-18D8-0A15-174E596640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718BCC-6410-94D7-13BF-6D454343F5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DDC999-E1FA-CB0E-B3EA-13B235CE4832}"/>
              </a:ext>
            </a:extLst>
          </p:cNvPr>
          <p:cNvSpPr>
            <a:spLocks noGrp="1"/>
          </p:cNvSpPr>
          <p:nvPr>
            <p:ph type="body" idx="1"/>
          </p:nvPr>
        </p:nvSpPr>
        <p:spPr/>
        <p:txBody>
          <a:bodyPr>
            <a:normAutofit/>
          </a:bodyPr>
          <a:lstStyle/>
          <a:p>
            <a:endParaRPr lang="it-IT"/>
          </a:p>
        </p:txBody>
      </p:sp>
      <p:sp>
        <p:nvSpPr>
          <p:cNvPr id="4" name="Segnaposto numero diapositiva 3">
            <a:extLst>
              <a:ext uri="{FF2B5EF4-FFF2-40B4-BE49-F238E27FC236}">
                <a16:creationId xmlns:a16="http://schemas.microsoft.com/office/drawing/2014/main" id="{6BC20692-A6DE-9C45-11D0-CCC9B0B0F2CA}"/>
              </a:ext>
            </a:extLst>
          </p:cNvPr>
          <p:cNvSpPr>
            <a:spLocks noGrp="1"/>
          </p:cNvSpPr>
          <p:nvPr>
            <p:ph type="sldNum" sz="quarter" idx="10"/>
          </p:nvPr>
        </p:nvSpPr>
        <p:spPr/>
        <p:txBody>
          <a:bodyPr/>
          <a:lstStyle/>
          <a:p>
            <a:pPr defTabSz="2351954">
              <a:defRPr/>
            </a:pPr>
            <a:fld id="{9BC9714F-E334-4F2D-B244-741BE19EA5CD}" type="slidenum">
              <a:rPr lang="it-IT">
                <a:solidFill>
                  <a:prstClr val="black"/>
                </a:solidFill>
                <a:latin typeface="Calibri"/>
              </a:rPr>
              <a:pPr defTabSz="2351954">
                <a:defRPr/>
              </a:pPr>
              <a:t>14</a:t>
            </a:fld>
            <a:endParaRPr lang="it-IT">
              <a:solidFill>
                <a:prstClr val="black"/>
              </a:solidFill>
              <a:latin typeface="Calibri"/>
            </a:endParaRPr>
          </a:p>
        </p:txBody>
      </p:sp>
    </p:spTree>
    <p:extLst>
      <p:ext uri="{BB962C8B-B14F-4D97-AF65-F5344CB8AC3E}">
        <p14:creationId xmlns:p14="http://schemas.microsoft.com/office/powerpoint/2010/main" val="202528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FF05-C4C2-18D8-0A15-174E596640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718BCC-6410-94D7-13BF-6D454343F5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DDC999-E1FA-CB0E-B3EA-13B235CE4832}"/>
              </a:ext>
            </a:extLst>
          </p:cNvPr>
          <p:cNvSpPr>
            <a:spLocks noGrp="1"/>
          </p:cNvSpPr>
          <p:nvPr>
            <p:ph type="body" idx="1"/>
          </p:nvPr>
        </p:nvSpPr>
        <p:spPr/>
        <p:txBody>
          <a:bodyPr>
            <a:normAutofit/>
          </a:bodyPr>
          <a:lstStyle/>
          <a:p>
            <a:endParaRPr lang="it-IT"/>
          </a:p>
        </p:txBody>
      </p:sp>
      <p:sp>
        <p:nvSpPr>
          <p:cNvPr id="4" name="Segnaposto numero diapositiva 3">
            <a:extLst>
              <a:ext uri="{FF2B5EF4-FFF2-40B4-BE49-F238E27FC236}">
                <a16:creationId xmlns:a16="http://schemas.microsoft.com/office/drawing/2014/main" id="{6BC20692-A6DE-9C45-11D0-CCC9B0B0F2CA}"/>
              </a:ext>
            </a:extLst>
          </p:cNvPr>
          <p:cNvSpPr>
            <a:spLocks noGrp="1"/>
          </p:cNvSpPr>
          <p:nvPr>
            <p:ph type="sldNum" sz="quarter" idx="10"/>
          </p:nvPr>
        </p:nvSpPr>
        <p:spPr/>
        <p:txBody>
          <a:bodyPr/>
          <a:lstStyle/>
          <a:p>
            <a:pPr defTabSz="2351954">
              <a:defRPr/>
            </a:pPr>
            <a:fld id="{9BC9714F-E334-4F2D-B244-741BE19EA5CD}" type="slidenum">
              <a:rPr lang="it-IT">
                <a:solidFill>
                  <a:prstClr val="black"/>
                </a:solidFill>
                <a:latin typeface="Calibri"/>
              </a:rPr>
              <a:pPr defTabSz="2351954">
                <a:defRPr/>
              </a:pPr>
              <a:t>15</a:t>
            </a:fld>
            <a:endParaRPr lang="it-IT">
              <a:solidFill>
                <a:prstClr val="black"/>
              </a:solidFill>
              <a:latin typeface="Calibri"/>
            </a:endParaRPr>
          </a:p>
        </p:txBody>
      </p:sp>
    </p:spTree>
    <p:extLst>
      <p:ext uri="{BB962C8B-B14F-4D97-AF65-F5344CB8AC3E}">
        <p14:creationId xmlns:p14="http://schemas.microsoft.com/office/powerpoint/2010/main" val="288825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FF05-C4C2-18D8-0A15-174E596640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718BCC-6410-94D7-13BF-6D454343F5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DDC999-E1FA-CB0E-B3EA-13B235CE4832}"/>
              </a:ext>
            </a:extLst>
          </p:cNvPr>
          <p:cNvSpPr>
            <a:spLocks noGrp="1"/>
          </p:cNvSpPr>
          <p:nvPr>
            <p:ph type="body" idx="1"/>
          </p:nvPr>
        </p:nvSpPr>
        <p:spPr/>
        <p:txBody>
          <a:bodyPr>
            <a:normAutofit/>
          </a:bodyPr>
          <a:lstStyle/>
          <a:p>
            <a:endParaRPr lang="it-IT"/>
          </a:p>
        </p:txBody>
      </p:sp>
      <p:sp>
        <p:nvSpPr>
          <p:cNvPr id="4" name="Segnaposto numero diapositiva 3">
            <a:extLst>
              <a:ext uri="{FF2B5EF4-FFF2-40B4-BE49-F238E27FC236}">
                <a16:creationId xmlns:a16="http://schemas.microsoft.com/office/drawing/2014/main" id="{6BC20692-A6DE-9C45-11D0-CCC9B0B0F2CA}"/>
              </a:ext>
            </a:extLst>
          </p:cNvPr>
          <p:cNvSpPr>
            <a:spLocks noGrp="1"/>
          </p:cNvSpPr>
          <p:nvPr>
            <p:ph type="sldNum" sz="quarter" idx="10"/>
          </p:nvPr>
        </p:nvSpPr>
        <p:spPr/>
        <p:txBody>
          <a:bodyPr/>
          <a:lstStyle/>
          <a:p>
            <a:pPr defTabSz="2351954">
              <a:defRPr/>
            </a:pPr>
            <a:fld id="{9BC9714F-E334-4F2D-B244-741BE19EA5CD}" type="slidenum">
              <a:rPr lang="it-IT">
                <a:solidFill>
                  <a:prstClr val="black"/>
                </a:solidFill>
                <a:latin typeface="Calibri"/>
              </a:rPr>
              <a:pPr defTabSz="2351954">
                <a:defRPr/>
              </a:pPr>
              <a:t>16</a:t>
            </a:fld>
            <a:endParaRPr lang="it-IT">
              <a:solidFill>
                <a:prstClr val="black"/>
              </a:solidFill>
              <a:latin typeface="Calibri"/>
            </a:endParaRPr>
          </a:p>
        </p:txBody>
      </p:sp>
    </p:spTree>
    <p:extLst>
      <p:ext uri="{BB962C8B-B14F-4D97-AF65-F5344CB8AC3E}">
        <p14:creationId xmlns:p14="http://schemas.microsoft.com/office/powerpoint/2010/main" val="68715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40FF-29F4-87A4-C0D4-DC627CEB4F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DDD9FB4-06DF-94BB-6EB2-D1974819D19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B72563-ED0D-E066-E5D0-E5A07071DE8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2B6E0E6-F381-B4EC-7FDF-E62F2D2D1FF5}"/>
              </a:ext>
            </a:extLst>
          </p:cNvPr>
          <p:cNvSpPr>
            <a:spLocks noGrp="1"/>
          </p:cNvSpPr>
          <p:nvPr>
            <p:ph type="sldNum" sz="quarter" idx="5"/>
          </p:nvPr>
        </p:nvSpPr>
        <p:spPr/>
        <p:txBody>
          <a:bodyPr/>
          <a:lstStyle/>
          <a:p>
            <a:fld id="{9BC9714F-E334-4F2D-B244-741BE19EA5CD}" type="slidenum">
              <a:rPr lang="it-IT" smtClean="0"/>
              <a:pPr/>
              <a:t>4</a:t>
            </a:fld>
            <a:endParaRPr lang="it-IT"/>
          </a:p>
        </p:txBody>
      </p:sp>
    </p:spTree>
    <p:extLst>
      <p:ext uri="{BB962C8B-B14F-4D97-AF65-F5344CB8AC3E}">
        <p14:creationId xmlns:p14="http://schemas.microsoft.com/office/powerpoint/2010/main" val="136329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5F3E-950F-F02D-61D9-2AEEA15EA3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C5AA97-4346-D914-601E-F082EDEB34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5719261-B6E2-8092-C36D-B6D253FA66E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B417EA8-4156-8E99-4F3D-C165ED73BBDE}"/>
              </a:ext>
            </a:extLst>
          </p:cNvPr>
          <p:cNvSpPr>
            <a:spLocks noGrp="1"/>
          </p:cNvSpPr>
          <p:nvPr>
            <p:ph type="sldNum" sz="quarter" idx="5"/>
          </p:nvPr>
        </p:nvSpPr>
        <p:spPr/>
        <p:txBody>
          <a:bodyPr/>
          <a:lstStyle/>
          <a:p>
            <a:fld id="{9BC9714F-E334-4F2D-B244-741BE19EA5CD}" type="slidenum">
              <a:rPr lang="it-IT" smtClean="0"/>
              <a:pPr/>
              <a:t>5</a:t>
            </a:fld>
            <a:endParaRPr lang="it-IT"/>
          </a:p>
        </p:txBody>
      </p:sp>
    </p:spTree>
    <p:extLst>
      <p:ext uri="{BB962C8B-B14F-4D97-AF65-F5344CB8AC3E}">
        <p14:creationId xmlns:p14="http://schemas.microsoft.com/office/powerpoint/2010/main" val="84380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FF05-C4C2-18D8-0A15-174E596640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718BCC-6410-94D7-13BF-6D454343F5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DDC999-E1FA-CB0E-B3EA-13B235CE4832}"/>
              </a:ext>
            </a:extLst>
          </p:cNvPr>
          <p:cNvSpPr>
            <a:spLocks noGrp="1"/>
          </p:cNvSpPr>
          <p:nvPr>
            <p:ph type="body" idx="1"/>
          </p:nvPr>
        </p:nvSpPr>
        <p:spPr/>
        <p:txBody>
          <a:bodyPr>
            <a:normAutofit/>
          </a:bodyPr>
          <a:lstStyle/>
          <a:p>
            <a:endParaRPr lang="it-IT"/>
          </a:p>
        </p:txBody>
      </p:sp>
      <p:sp>
        <p:nvSpPr>
          <p:cNvPr id="4" name="Segnaposto numero diapositiva 3">
            <a:extLst>
              <a:ext uri="{FF2B5EF4-FFF2-40B4-BE49-F238E27FC236}">
                <a16:creationId xmlns:a16="http://schemas.microsoft.com/office/drawing/2014/main" id="{6BC20692-A6DE-9C45-11D0-CCC9B0B0F2CA}"/>
              </a:ext>
            </a:extLst>
          </p:cNvPr>
          <p:cNvSpPr>
            <a:spLocks noGrp="1"/>
          </p:cNvSpPr>
          <p:nvPr>
            <p:ph type="sldNum" sz="quarter" idx="10"/>
          </p:nvPr>
        </p:nvSpPr>
        <p:spPr/>
        <p:txBody>
          <a:bodyPr/>
          <a:lstStyle/>
          <a:p>
            <a:fld id="{9BC9714F-E334-4F2D-B244-741BE19EA5CD}" type="slidenum">
              <a:rPr lang="it-IT" smtClean="0"/>
              <a:pPr/>
              <a:t>6</a:t>
            </a:fld>
            <a:endParaRPr lang="it-IT"/>
          </a:p>
        </p:txBody>
      </p:sp>
    </p:spTree>
    <p:extLst>
      <p:ext uri="{BB962C8B-B14F-4D97-AF65-F5344CB8AC3E}">
        <p14:creationId xmlns:p14="http://schemas.microsoft.com/office/powerpoint/2010/main" val="289683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C9714F-E334-4F2D-B244-741BE19EA5CD}" type="slidenum">
              <a:rPr lang="it-IT" smtClean="0"/>
              <a:pPr/>
              <a:t>7</a:t>
            </a:fld>
            <a:endParaRPr lang="it-IT"/>
          </a:p>
        </p:txBody>
      </p:sp>
    </p:spTree>
    <p:extLst>
      <p:ext uri="{BB962C8B-B14F-4D97-AF65-F5344CB8AC3E}">
        <p14:creationId xmlns:p14="http://schemas.microsoft.com/office/powerpoint/2010/main" val="219047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C9714F-E334-4F2D-B244-741BE19EA5CD}" type="slidenum">
              <a:rPr lang="it-IT" smtClean="0"/>
              <a:pPr/>
              <a:t>8</a:t>
            </a:fld>
            <a:endParaRPr lang="it-IT"/>
          </a:p>
        </p:txBody>
      </p:sp>
    </p:spTree>
    <p:extLst>
      <p:ext uri="{BB962C8B-B14F-4D97-AF65-F5344CB8AC3E}">
        <p14:creationId xmlns:p14="http://schemas.microsoft.com/office/powerpoint/2010/main" val="148522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C9714F-E334-4F2D-B244-741BE19EA5CD}" type="slidenum">
              <a:rPr lang="it-IT" smtClean="0"/>
              <a:pPr/>
              <a:t>9</a:t>
            </a:fld>
            <a:endParaRPr lang="it-IT"/>
          </a:p>
        </p:txBody>
      </p:sp>
    </p:spTree>
    <p:extLst>
      <p:ext uri="{BB962C8B-B14F-4D97-AF65-F5344CB8AC3E}">
        <p14:creationId xmlns:p14="http://schemas.microsoft.com/office/powerpoint/2010/main" val="350663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C9714F-E334-4F2D-B244-741BE19EA5CD}" type="slidenum">
              <a:rPr lang="it-IT" smtClean="0"/>
              <a:pPr/>
              <a:t>10</a:t>
            </a:fld>
            <a:endParaRPr lang="it-IT"/>
          </a:p>
        </p:txBody>
      </p:sp>
    </p:spTree>
    <p:extLst>
      <p:ext uri="{BB962C8B-B14F-4D97-AF65-F5344CB8AC3E}">
        <p14:creationId xmlns:p14="http://schemas.microsoft.com/office/powerpoint/2010/main" val="376536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D43A-2005-1E0E-3D99-0C3AF28C7A5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F8C3BD-3436-8AF5-5687-36F8C0582D0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DD4DCF4-BB0E-6C5A-E0DD-C2895AA6FCB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5AC3F2C-5BA9-1DF4-5A44-4CE30C1C8D30}"/>
              </a:ext>
            </a:extLst>
          </p:cNvPr>
          <p:cNvSpPr>
            <a:spLocks noGrp="1"/>
          </p:cNvSpPr>
          <p:nvPr>
            <p:ph type="sldNum" sz="quarter" idx="5"/>
          </p:nvPr>
        </p:nvSpPr>
        <p:spPr/>
        <p:txBody>
          <a:bodyPr/>
          <a:lstStyle/>
          <a:p>
            <a:fld id="{9BC9714F-E334-4F2D-B244-741BE19EA5CD}" type="slidenum">
              <a:rPr lang="it-IT" smtClean="0"/>
              <a:pPr/>
              <a:t>11</a:t>
            </a:fld>
            <a:endParaRPr lang="it-IT"/>
          </a:p>
        </p:txBody>
      </p:sp>
    </p:spTree>
    <p:extLst>
      <p:ext uri="{BB962C8B-B14F-4D97-AF65-F5344CB8AC3E}">
        <p14:creationId xmlns:p14="http://schemas.microsoft.com/office/powerpoint/2010/main" val="204638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919" y="4261345"/>
            <a:ext cx="20727750" cy="2940391"/>
          </a:xfrm>
        </p:spPr>
        <p:txBody>
          <a:bodyPr/>
          <a:lstStyle/>
          <a:p>
            <a:r>
              <a:rPr lang="it-IT"/>
              <a:t>Fare clic per modificare lo stile del titolo</a:t>
            </a:r>
          </a:p>
        </p:txBody>
      </p:sp>
      <p:sp>
        <p:nvSpPr>
          <p:cNvPr id="3" name="Sottotitolo 2"/>
          <p:cNvSpPr>
            <a:spLocks noGrp="1"/>
          </p:cNvSpPr>
          <p:nvPr>
            <p:ph type="subTitle" idx="1"/>
          </p:nvPr>
        </p:nvSpPr>
        <p:spPr>
          <a:xfrm>
            <a:off x="3657838" y="7773300"/>
            <a:ext cx="17069912" cy="3505606"/>
          </a:xfrm>
        </p:spPr>
        <p:txBody>
          <a:bodyPr/>
          <a:lstStyle>
            <a:lvl1pPr marL="0" indent="0" algn="ctr">
              <a:buNone/>
              <a:defRPr>
                <a:solidFill>
                  <a:schemeClr val="tx1">
                    <a:tint val="75000"/>
                  </a:schemeClr>
                </a:solidFill>
              </a:defRPr>
            </a:lvl1pPr>
            <a:lvl2pPr marL="1219261" indent="0" algn="ctr">
              <a:buNone/>
              <a:defRPr>
                <a:solidFill>
                  <a:schemeClr val="tx1">
                    <a:tint val="75000"/>
                  </a:schemeClr>
                </a:solidFill>
              </a:defRPr>
            </a:lvl2pPr>
            <a:lvl3pPr marL="2438522" indent="0" algn="ctr">
              <a:buNone/>
              <a:defRPr>
                <a:solidFill>
                  <a:schemeClr val="tx1">
                    <a:tint val="75000"/>
                  </a:schemeClr>
                </a:solidFill>
              </a:defRPr>
            </a:lvl3pPr>
            <a:lvl4pPr marL="3657783" indent="0" algn="ctr">
              <a:buNone/>
              <a:defRPr>
                <a:solidFill>
                  <a:schemeClr val="tx1">
                    <a:tint val="75000"/>
                  </a:schemeClr>
                </a:solidFill>
              </a:defRPr>
            </a:lvl4pPr>
            <a:lvl5pPr marL="4877044" indent="0" algn="ctr">
              <a:buNone/>
              <a:defRPr>
                <a:solidFill>
                  <a:schemeClr val="tx1">
                    <a:tint val="75000"/>
                  </a:schemeClr>
                </a:solidFill>
              </a:defRPr>
            </a:lvl5pPr>
            <a:lvl6pPr marL="6096305" indent="0" algn="ctr">
              <a:buNone/>
              <a:defRPr>
                <a:solidFill>
                  <a:schemeClr val="tx1">
                    <a:tint val="75000"/>
                  </a:schemeClr>
                </a:solidFill>
              </a:defRPr>
            </a:lvl6pPr>
            <a:lvl7pPr marL="7315566" indent="0" algn="ctr">
              <a:buNone/>
              <a:defRPr>
                <a:solidFill>
                  <a:schemeClr val="tx1">
                    <a:tint val="75000"/>
                  </a:schemeClr>
                </a:solidFill>
              </a:defRPr>
            </a:lvl7pPr>
            <a:lvl8pPr marL="8534827" indent="0" algn="ctr">
              <a:buNone/>
              <a:defRPr>
                <a:solidFill>
                  <a:schemeClr val="tx1">
                    <a:tint val="75000"/>
                  </a:schemeClr>
                </a:solidFill>
              </a:defRPr>
            </a:lvl8pPr>
            <a:lvl9pPr marL="975408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9C59652-D1FD-B94A-BEB8-77B396FCA423}" type="datetime1">
              <a:rPr lang="it-IT" smtClean="0"/>
              <a:t>08/10/2025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FBDD38-FFD5-FA4F-8E58-2E484EB201FD}" type="datetime1">
              <a:rPr lang="it-IT" smtClean="0"/>
              <a:t>08/10/2025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7679551" y="412797"/>
            <a:ext cx="5486757" cy="877671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219280" y="412797"/>
            <a:ext cx="16053845" cy="87767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D2362E4-3F83-E64E-ACED-3202B6108B15}" type="datetime1">
              <a:rPr lang="it-IT" smtClean="0"/>
              <a:t>08/10/2025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344082-853F-854F-A238-DF7D4CB12301}" type="datetime1">
              <a:rPr lang="it-IT" smtClean="0"/>
              <a:t>08/10/2025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926293" y="8814823"/>
            <a:ext cx="20727750" cy="2724465"/>
          </a:xfrm>
        </p:spPr>
        <p:txBody>
          <a:bodyPr anchor="t"/>
          <a:lstStyle>
            <a:lvl1pPr algn="l">
              <a:defRPr sz="10700" b="1" cap="all"/>
            </a:lvl1pPr>
          </a:lstStyle>
          <a:p>
            <a:r>
              <a:rPr lang="it-IT"/>
              <a:t>Fare clic per modificare lo stile del titolo</a:t>
            </a:r>
          </a:p>
        </p:txBody>
      </p:sp>
      <p:sp>
        <p:nvSpPr>
          <p:cNvPr id="3" name="Segnaposto testo 2"/>
          <p:cNvSpPr>
            <a:spLocks noGrp="1"/>
          </p:cNvSpPr>
          <p:nvPr>
            <p:ph type="body" idx="1"/>
          </p:nvPr>
        </p:nvSpPr>
        <p:spPr>
          <a:xfrm>
            <a:off x="1926293" y="5814100"/>
            <a:ext cx="20727750" cy="3000721"/>
          </a:xfrm>
        </p:spPr>
        <p:txBody>
          <a:bodyPr anchor="b"/>
          <a:lstStyle>
            <a:lvl1pPr marL="0" indent="0">
              <a:buNone/>
              <a:defRPr sz="5300">
                <a:solidFill>
                  <a:schemeClr val="tx1">
                    <a:tint val="75000"/>
                  </a:schemeClr>
                </a:solidFill>
              </a:defRPr>
            </a:lvl1pPr>
            <a:lvl2pPr marL="1219261" indent="0">
              <a:buNone/>
              <a:defRPr sz="4800">
                <a:solidFill>
                  <a:schemeClr val="tx1">
                    <a:tint val="75000"/>
                  </a:schemeClr>
                </a:solidFill>
              </a:defRPr>
            </a:lvl2pPr>
            <a:lvl3pPr marL="2438522" indent="0">
              <a:buNone/>
              <a:defRPr sz="4300">
                <a:solidFill>
                  <a:schemeClr val="tx1">
                    <a:tint val="75000"/>
                  </a:schemeClr>
                </a:solidFill>
              </a:defRPr>
            </a:lvl3pPr>
            <a:lvl4pPr marL="3657783" indent="0">
              <a:buNone/>
              <a:defRPr sz="3700">
                <a:solidFill>
                  <a:schemeClr val="tx1">
                    <a:tint val="75000"/>
                  </a:schemeClr>
                </a:solidFill>
              </a:defRPr>
            </a:lvl4pPr>
            <a:lvl5pPr marL="4877044" indent="0">
              <a:buNone/>
              <a:defRPr sz="3700">
                <a:solidFill>
                  <a:schemeClr val="tx1">
                    <a:tint val="75000"/>
                  </a:schemeClr>
                </a:solidFill>
              </a:defRPr>
            </a:lvl5pPr>
            <a:lvl6pPr marL="6096305" indent="0">
              <a:buNone/>
              <a:defRPr sz="3700">
                <a:solidFill>
                  <a:schemeClr val="tx1">
                    <a:tint val="75000"/>
                  </a:schemeClr>
                </a:solidFill>
              </a:defRPr>
            </a:lvl6pPr>
            <a:lvl7pPr marL="7315566" indent="0">
              <a:buNone/>
              <a:defRPr sz="3700">
                <a:solidFill>
                  <a:schemeClr val="tx1">
                    <a:tint val="75000"/>
                  </a:schemeClr>
                </a:solidFill>
              </a:defRPr>
            </a:lvl7pPr>
            <a:lvl8pPr marL="8534827" indent="0">
              <a:buNone/>
              <a:defRPr sz="3700">
                <a:solidFill>
                  <a:schemeClr val="tx1">
                    <a:tint val="75000"/>
                  </a:schemeClr>
                </a:solidFill>
              </a:defRPr>
            </a:lvl8pPr>
            <a:lvl9pPr marL="9754088" indent="0">
              <a:buNone/>
              <a:defRPr sz="37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442528B-2D74-0542-83C4-77C1B05B6625}" type="datetime1">
              <a:rPr lang="it-IT" smtClean="0"/>
              <a:t>08/10/2025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219280" y="2400579"/>
            <a:ext cx="10770301" cy="6788935"/>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2396007" y="2400579"/>
            <a:ext cx="10770301" cy="6788935"/>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B81B36F-C852-D04F-9E16-1B02BFD55CF7}" type="datetime1">
              <a:rPr lang="it-IT" smtClean="0"/>
              <a:t>08/10/2025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19280" y="549341"/>
            <a:ext cx="21947029" cy="2286265"/>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1219280" y="3070582"/>
            <a:ext cx="10774536" cy="1279673"/>
          </a:xfrm>
        </p:spPr>
        <p:txBody>
          <a:bodyPr anchor="b"/>
          <a:lstStyle>
            <a:lvl1pPr marL="0" indent="0">
              <a:buNone/>
              <a:defRPr sz="6400" b="1"/>
            </a:lvl1pPr>
            <a:lvl2pPr marL="1219261" indent="0">
              <a:buNone/>
              <a:defRPr sz="5300" b="1"/>
            </a:lvl2pPr>
            <a:lvl3pPr marL="2438522" indent="0">
              <a:buNone/>
              <a:defRPr sz="4800" b="1"/>
            </a:lvl3pPr>
            <a:lvl4pPr marL="3657783" indent="0">
              <a:buNone/>
              <a:defRPr sz="4300" b="1"/>
            </a:lvl4pPr>
            <a:lvl5pPr marL="4877044" indent="0">
              <a:buNone/>
              <a:defRPr sz="4300" b="1"/>
            </a:lvl5pPr>
            <a:lvl6pPr marL="6096305" indent="0">
              <a:buNone/>
              <a:defRPr sz="4300" b="1"/>
            </a:lvl6pPr>
            <a:lvl7pPr marL="7315566" indent="0">
              <a:buNone/>
              <a:defRPr sz="4300" b="1"/>
            </a:lvl7pPr>
            <a:lvl8pPr marL="8534827" indent="0">
              <a:buNone/>
              <a:defRPr sz="4300" b="1"/>
            </a:lvl8pPr>
            <a:lvl9pPr marL="9754088" indent="0">
              <a:buNone/>
              <a:defRPr sz="4300" b="1"/>
            </a:lvl9pPr>
          </a:lstStyle>
          <a:p>
            <a:pPr lvl="0"/>
            <a:r>
              <a:rPr lang="it-IT"/>
              <a:t>Fare clic per modificare stili del testo dello schema</a:t>
            </a:r>
          </a:p>
        </p:txBody>
      </p:sp>
      <p:sp>
        <p:nvSpPr>
          <p:cNvPr id="4" name="Segnaposto contenuto 3"/>
          <p:cNvSpPr>
            <a:spLocks noGrp="1"/>
          </p:cNvSpPr>
          <p:nvPr>
            <p:ph sz="half" idx="2"/>
          </p:nvPr>
        </p:nvSpPr>
        <p:spPr>
          <a:xfrm>
            <a:off x="1219280" y="4350253"/>
            <a:ext cx="10774536" cy="7903491"/>
          </a:xfrm>
        </p:spPr>
        <p:txBody>
          <a:bodyPr/>
          <a:lstStyle>
            <a:lvl1pPr>
              <a:defRPr sz="6400"/>
            </a:lvl1pPr>
            <a:lvl2pPr>
              <a:defRPr sz="5300"/>
            </a:lvl2pPr>
            <a:lvl3pPr>
              <a:defRPr sz="4800"/>
            </a:lvl3pPr>
            <a:lvl4pPr>
              <a:defRPr sz="4300"/>
            </a:lvl4pPr>
            <a:lvl5pPr>
              <a:defRPr sz="4300"/>
            </a:lvl5pPr>
            <a:lvl6pPr>
              <a:defRPr sz="4300"/>
            </a:lvl6pPr>
            <a:lvl7pPr>
              <a:defRPr sz="4300"/>
            </a:lvl7pPr>
            <a:lvl8pPr>
              <a:defRPr sz="4300"/>
            </a:lvl8pPr>
            <a:lvl9pPr>
              <a:defRPr sz="4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12387544" y="3070582"/>
            <a:ext cx="10778769" cy="1279673"/>
          </a:xfrm>
        </p:spPr>
        <p:txBody>
          <a:bodyPr anchor="b"/>
          <a:lstStyle>
            <a:lvl1pPr marL="0" indent="0">
              <a:buNone/>
              <a:defRPr sz="6400" b="1"/>
            </a:lvl1pPr>
            <a:lvl2pPr marL="1219261" indent="0">
              <a:buNone/>
              <a:defRPr sz="5300" b="1"/>
            </a:lvl2pPr>
            <a:lvl3pPr marL="2438522" indent="0">
              <a:buNone/>
              <a:defRPr sz="4800" b="1"/>
            </a:lvl3pPr>
            <a:lvl4pPr marL="3657783" indent="0">
              <a:buNone/>
              <a:defRPr sz="4300" b="1"/>
            </a:lvl4pPr>
            <a:lvl5pPr marL="4877044" indent="0">
              <a:buNone/>
              <a:defRPr sz="4300" b="1"/>
            </a:lvl5pPr>
            <a:lvl6pPr marL="6096305" indent="0">
              <a:buNone/>
              <a:defRPr sz="4300" b="1"/>
            </a:lvl6pPr>
            <a:lvl7pPr marL="7315566" indent="0">
              <a:buNone/>
              <a:defRPr sz="4300" b="1"/>
            </a:lvl7pPr>
            <a:lvl8pPr marL="8534827" indent="0">
              <a:buNone/>
              <a:defRPr sz="4300" b="1"/>
            </a:lvl8pPr>
            <a:lvl9pPr marL="9754088" indent="0">
              <a:buNone/>
              <a:defRPr sz="4300" b="1"/>
            </a:lvl9pPr>
          </a:lstStyle>
          <a:p>
            <a:pPr lvl="0"/>
            <a:r>
              <a:rPr lang="it-IT"/>
              <a:t>Fare clic per modificare stili del testo dello schema</a:t>
            </a:r>
          </a:p>
        </p:txBody>
      </p:sp>
      <p:sp>
        <p:nvSpPr>
          <p:cNvPr id="6" name="Segnaposto contenuto 5"/>
          <p:cNvSpPr>
            <a:spLocks noGrp="1"/>
          </p:cNvSpPr>
          <p:nvPr>
            <p:ph sz="quarter" idx="4"/>
          </p:nvPr>
        </p:nvSpPr>
        <p:spPr>
          <a:xfrm>
            <a:off x="12387544" y="4350253"/>
            <a:ext cx="10778769" cy="7903491"/>
          </a:xfrm>
        </p:spPr>
        <p:txBody>
          <a:bodyPr/>
          <a:lstStyle>
            <a:lvl1pPr>
              <a:defRPr sz="6400"/>
            </a:lvl1pPr>
            <a:lvl2pPr>
              <a:defRPr sz="5300"/>
            </a:lvl2pPr>
            <a:lvl3pPr>
              <a:defRPr sz="4800"/>
            </a:lvl3pPr>
            <a:lvl4pPr>
              <a:defRPr sz="4300"/>
            </a:lvl4pPr>
            <a:lvl5pPr>
              <a:defRPr sz="4300"/>
            </a:lvl5pPr>
            <a:lvl6pPr>
              <a:defRPr sz="4300"/>
            </a:lvl6pPr>
            <a:lvl7pPr>
              <a:defRPr sz="4300"/>
            </a:lvl7pPr>
            <a:lvl8pPr>
              <a:defRPr sz="4300"/>
            </a:lvl8pPr>
            <a:lvl9pPr>
              <a:defRPr sz="4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3B7689A-746F-DB40-AAE0-7124867DC32A}" type="datetime1">
              <a:rPr lang="it-IT" smtClean="0"/>
              <a:t>08/10/2025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626A96D-ED5B-3645-B8DE-5F4889585540}" type="datetime1">
              <a:rPr lang="it-IT" smtClean="0"/>
              <a:t>08/10/2025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8EE07A-31F7-5449-86C0-FB6E0C354094}" type="datetime1">
              <a:rPr lang="it-IT" smtClean="0"/>
              <a:t>08/10/2025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19284" y="546162"/>
            <a:ext cx="8022690" cy="2324370"/>
          </a:xfrm>
        </p:spPr>
        <p:txBody>
          <a:bodyPr anchor="b"/>
          <a:lstStyle>
            <a:lvl1pPr algn="l">
              <a:defRPr sz="5300" b="1"/>
            </a:lvl1pPr>
          </a:lstStyle>
          <a:p>
            <a:r>
              <a:rPr lang="it-IT"/>
              <a:t>Fare clic per modificare lo stile del titolo</a:t>
            </a:r>
          </a:p>
        </p:txBody>
      </p:sp>
      <p:sp>
        <p:nvSpPr>
          <p:cNvPr id="3" name="Segnaposto contenuto 2"/>
          <p:cNvSpPr>
            <a:spLocks noGrp="1"/>
          </p:cNvSpPr>
          <p:nvPr>
            <p:ph idx="1"/>
          </p:nvPr>
        </p:nvSpPr>
        <p:spPr>
          <a:xfrm>
            <a:off x="9534088" y="546166"/>
            <a:ext cx="13632221" cy="11707582"/>
          </a:xfrm>
        </p:spPr>
        <p:txBody>
          <a:bodyPr/>
          <a:lstStyle>
            <a:lvl1pPr>
              <a:defRPr sz="8500"/>
            </a:lvl1pPr>
            <a:lvl2pPr>
              <a:defRPr sz="7500"/>
            </a:lvl2pPr>
            <a:lvl3pPr>
              <a:defRPr sz="6400"/>
            </a:lvl3pPr>
            <a:lvl4pPr>
              <a:defRPr sz="5300"/>
            </a:lvl4pPr>
            <a:lvl5pPr>
              <a:defRPr sz="5300"/>
            </a:lvl5pPr>
            <a:lvl6pPr>
              <a:defRPr sz="5300"/>
            </a:lvl6pPr>
            <a:lvl7pPr>
              <a:defRPr sz="5300"/>
            </a:lvl7pPr>
            <a:lvl8pPr>
              <a:defRPr sz="5300"/>
            </a:lvl8pPr>
            <a:lvl9pPr>
              <a:defRPr sz="5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219284" y="2870536"/>
            <a:ext cx="8022690" cy="9383212"/>
          </a:xfrm>
        </p:spPr>
        <p:txBody>
          <a:bodyPr/>
          <a:lstStyle>
            <a:lvl1pPr marL="0" indent="0">
              <a:buNone/>
              <a:defRPr sz="3700"/>
            </a:lvl1pPr>
            <a:lvl2pPr marL="1219261" indent="0">
              <a:buNone/>
              <a:defRPr sz="3200"/>
            </a:lvl2pPr>
            <a:lvl3pPr marL="2438522" indent="0">
              <a:buNone/>
              <a:defRPr sz="2700"/>
            </a:lvl3pPr>
            <a:lvl4pPr marL="3657783" indent="0">
              <a:buNone/>
              <a:defRPr sz="2400"/>
            </a:lvl4pPr>
            <a:lvl5pPr marL="4877044" indent="0">
              <a:buNone/>
              <a:defRPr sz="2400"/>
            </a:lvl5pPr>
            <a:lvl6pPr marL="6096305" indent="0">
              <a:buNone/>
              <a:defRPr sz="2400"/>
            </a:lvl6pPr>
            <a:lvl7pPr marL="7315566" indent="0">
              <a:buNone/>
              <a:defRPr sz="2400"/>
            </a:lvl7pPr>
            <a:lvl8pPr marL="8534827" indent="0">
              <a:buNone/>
              <a:defRPr sz="2400"/>
            </a:lvl8pPr>
            <a:lvl9pPr marL="9754088" indent="0">
              <a:buNone/>
              <a:defRPr sz="24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977AB7A-9B5B-D24D-85B0-C2ADB13364FB}" type="datetime1">
              <a:rPr lang="it-IT" smtClean="0"/>
              <a:t>08/10/2025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779746" y="9602311"/>
            <a:ext cx="14631353" cy="1133609"/>
          </a:xfrm>
        </p:spPr>
        <p:txBody>
          <a:bodyPr anchor="b"/>
          <a:lstStyle>
            <a:lvl1pPr algn="l">
              <a:defRPr sz="5300" b="1"/>
            </a:lvl1pPr>
          </a:lstStyle>
          <a:p>
            <a:r>
              <a:rPr lang="it-IT"/>
              <a:t>Fare clic per modificare lo stile del titolo</a:t>
            </a:r>
          </a:p>
        </p:txBody>
      </p:sp>
      <p:sp>
        <p:nvSpPr>
          <p:cNvPr id="3" name="Segnaposto immagine 2"/>
          <p:cNvSpPr>
            <a:spLocks noGrp="1"/>
          </p:cNvSpPr>
          <p:nvPr>
            <p:ph type="pic" idx="1"/>
          </p:nvPr>
        </p:nvSpPr>
        <p:spPr>
          <a:xfrm>
            <a:off x="4779746" y="1225691"/>
            <a:ext cx="14631353" cy="8230553"/>
          </a:xfrm>
        </p:spPr>
        <p:txBody>
          <a:bodyPr/>
          <a:lstStyle>
            <a:lvl1pPr marL="0" indent="0">
              <a:buNone/>
              <a:defRPr sz="8500"/>
            </a:lvl1pPr>
            <a:lvl2pPr marL="1219261" indent="0">
              <a:buNone/>
              <a:defRPr sz="7500"/>
            </a:lvl2pPr>
            <a:lvl3pPr marL="2438522" indent="0">
              <a:buNone/>
              <a:defRPr sz="6400"/>
            </a:lvl3pPr>
            <a:lvl4pPr marL="3657783" indent="0">
              <a:buNone/>
              <a:defRPr sz="5300"/>
            </a:lvl4pPr>
            <a:lvl5pPr marL="4877044" indent="0">
              <a:buNone/>
              <a:defRPr sz="5300"/>
            </a:lvl5pPr>
            <a:lvl6pPr marL="6096305" indent="0">
              <a:buNone/>
              <a:defRPr sz="5300"/>
            </a:lvl6pPr>
            <a:lvl7pPr marL="7315566" indent="0">
              <a:buNone/>
              <a:defRPr sz="5300"/>
            </a:lvl7pPr>
            <a:lvl8pPr marL="8534827" indent="0">
              <a:buNone/>
              <a:defRPr sz="5300"/>
            </a:lvl8pPr>
            <a:lvl9pPr marL="9754088" indent="0">
              <a:buNone/>
              <a:defRPr sz="5300"/>
            </a:lvl9pPr>
          </a:lstStyle>
          <a:p>
            <a:endParaRPr lang="it-IT"/>
          </a:p>
        </p:txBody>
      </p:sp>
      <p:sp>
        <p:nvSpPr>
          <p:cNvPr id="4" name="Segnaposto testo 3"/>
          <p:cNvSpPr>
            <a:spLocks noGrp="1"/>
          </p:cNvSpPr>
          <p:nvPr>
            <p:ph type="body" sz="half" idx="2"/>
          </p:nvPr>
        </p:nvSpPr>
        <p:spPr>
          <a:xfrm>
            <a:off x="4779746" y="10735919"/>
            <a:ext cx="14631353" cy="1609912"/>
          </a:xfrm>
        </p:spPr>
        <p:txBody>
          <a:bodyPr/>
          <a:lstStyle>
            <a:lvl1pPr marL="0" indent="0">
              <a:buNone/>
              <a:defRPr sz="3700"/>
            </a:lvl1pPr>
            <a:lvl2pPr marL="1219261" indent="0">
              <a:buNone/>
              <a:defRPr sz="3200"/>
            </a:lvl2pPr>
            <a:lvl3pPr marL="2438522" indent="0">
              <a:buNone/>
              <a:defRPr sz="2700"/>
            </a:lvl3pPr>
            <a:lvl4pPr marL="3657783" indent="0">
              <a:buNone/>
              <a:defRPr sz="2400"/>
            </a:lvl4pPr>
            <a:lvl5pPr marL="4877044" indent="0">
              <a:buNone/>
              <a:defRPr sz="2400"/>
            </a:lvl5pPr>
            <a:lvl6pPr marL="6096305" indent="0">
              <a:buNone/>
              <a:defRPr sz="2400"/>
            </a:lvl6pPr>
            <a:lvl7pPr marL="7315566" indent="0">
              <a:buNone/>
              <a:defRPr sz="2400"/>
            </a:lvl7pPr>
            <a:lvl8pPr marL="8534827" indent="0">
              <a:buNone/>
              <a:defRPr sz="2400"/>
            </a:lvl8pPr>
            <a:lvl9pPr marL="9754088" indent="0">
              <a:buNone/>
              <a:defRPr sz="24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7CBB4C-D964-F642-9744-1E8A2AFA379B}" type="datetime1">
              <a:rPr lang="it-IT" smtClean="0"/>
              <a:t>08/10/2025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71885C-2B8C-4954-9763-36D626AC28E2}" type="slidenum">
              <a:rPr lang="it-IT" smtClean="0"/>
              <a:pPr/>
              <a:t>‹N›</a:t>
            </a:fld>
            <a:endParaRPr lang="it-IT"/>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19280" y="549341"/>
            <a:ext cx="21947029" cy="2286265"/>
          </a:xfrm>
          <a:prstGeom prst="rect">
            <a:avLst/>
          </a:prstGeom>
        </p:spPr>
        <p:txBody>
          <a:bodyPr vert="horz" lIns="243852" tIns="121926" rIns="243852" bIns="121926" rtlCol="0" anchor="ctr">
            <a:normAutofit/>
          </a:bodyPr>
          <a:lstStyle/>
          <a:p>
            <a:r>
              <a:rPr lang="it-IT"/>
              <a:t>Fare clic per modificare lo stile del titolo</a:t>
            </a:r>
          </a:p>
        </p:txBody>
      </p:sp>
      <p:sp>
        <p:nvSpPr>
          <p:cNvPr id="3" name="Segnaposto testo 2"/>
          <p:cNvSpPr>
            <a:spLocks noGrp="1"/>
          </p:cNvSpPr>
          <p:nvPr>
            <p:ph type="body" idx="1"/>
          </p:nvPr>
        </p:nvSpPr>
        <p:spPr>
          <a:xfrm>
            <a:off x="1219280" y="3200773"/>
            <a:ext cx="21947029" cy="9052973"/>
          </a:xfrm>
          <a:prstGeom prst="rect">
            <a:avLst/>
          </a:prstGeom>
        </p:spPr>
        <p:txBody>
          <a:bodyPr vert="horz" lIns="243852" tIns="121926" rIns="243852" bIns="121926"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1219279" y="12714173"/>
            <a:ext cx="5689971" cy="730335"/>
          </a:xfrm>
          <a:prstGeom prst="rect">
            <a:avLst/>
          </a:prstGeom>
        </p:spPr>
        <p:txBody>
          <a:bodyPr vert="horz" lIns="243852" tIns="121926" rIns="243852" bIns="121926" rtlCol="0" anchor="ctr"/>
          <a:lstStyle>
            <a:lvl1pPr algn="l">
              <a:defRPr sz="3200">
                <a:solidFill>
                  <a:schemeClr val="tx1">
                    <a:tint val="75000"/>
                  </a:schemeClr>
                </a:solidFill>
              </a:defRPr>
            </a:lvl1pPr>
          </a:lstStyle>
          <a:p>
            <a:fld id="{8F9DE952-3AFD-6A45-BAE2-40B4F79B8342}" type="datetime1">
              <a:rPr lang="it-IT" smtClean="0"/>
              <a:t>08/10/2025</a:t>
            </a:fld>
            <a:endParaRPr lang="it-IT"/>
          </a:p>
        </p:txBody>
      </p:sp>
      <p:sp>
        <p:nvSpPr>
          <p:cNvPr id="5" name="Segnaposto piè di pagina 4"/>
          <p:cNvSpPr>
            <a:spLocks noGrp="1"/>
          </p:cNvSpPr>
          <p:nvPr>
            <p:ph type="ftr" sz="quarter" idx="3"/>
          </p:nvPr>
        </p:nvSpPr>
        <p:spPr>
          <a:xfrm>
            <a:off x="8331743" y="12714173"/>
            <a:ext cx="7722103" cy="730335"/>
          </a:xfrm>
          <a:prstGeom prst="rect">
            <a:avLst/>
          </a:prstGeom>
        </p:spPr>
        <p:txBody>
          <a:bodyPr vert="horz" lIns="243852" tIns="121926" rIns="243852" bIns="121926" rtlCol="0" anchor="ctr"/>
          <a:lstStyle>
            <a:lvl1pPr algn="ctr">
              <a:defRPr sz="3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7476338" y="12714173"/>
            <a:ext cx="5689971" cy="730335"/>
          </a:xfrm>
          <a:prstGeom prst="rect">
            <a:avLst/>
          </a:prstGeom>
        </p:spPr>
        <p:txBody>
          <a:bodyPr vert="horz" lIns="243852" tIns="121926" rIns="243852" bIns="121926" rtlCol="0" anchor="ctr"/>
          <a:lstStyle>
            <a:lvl1pPr algn="r">
              <a:defRPr sz="3200">
                <a:solidFill>
                  <a:schemeClr val="tx1">
                    <a:tint val="75000"/>
                  </a:schemeClr>
                </a:solidFill>
              </a:defRPr>
            </a:lvl1pPr>
          </a:lstStyle>
          <a:p>
            <a:fld id="{5371885C-2B8C-4954-9763-36D626AC28E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defTabSz="2438522" rtl="0" eaLnBrk="1" latinLnBrk="0" hangingPunct="1">
        <a:spcBef>
          <a:spcPct val="0"/>
        </a:spcBef>
        <a:buNone/>
        <a:defRPr sz="11700" kern="1200">
          <a:solidFill>
            <a:schemeClr val="tx1"/>
          </a:solidFill>
          <a:latin typeface="+mj-lt"/>
          <a:ea typeface="+mj-ea"/>
          <a:cs typeface="+mj-cs"/>
        </a:defRPr>
      </a:lvl1pPr>
    </p:titleStyle>
    <p:bodyStyle>
      <a:lvl1pPr marL="914446" indent="-914446" algn="l" defTabSz="2438522" rtl="0" eaLnBrk="1" latinLnBrk="0" hangingPunct="1">
        <a:spcBef>
          <a:spcPct val="20000"/>
        </a:spcBef>
        <a:buFont typeface="Arial"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it-IT"/>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588" y="12238038"/>
            <a:ext cx="24384000" cy="147955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438522" fontAlgn="auto">
              <a:spcBef>
                <a:spcPts val="0"/>
              </a:spcBef>
              <a:spcAft>
                <a:spcPts val="0"/>
              </a:spcAft>
              <a:defRPr/>
            </a:pPr>
            <a:endParaRPr lang="it-IT" dirty="0">
              <a:solidFill>
                <a:srgbClr val="FFFF00"/>
              </a:solidFill>
            </a:endParaRPr>
          </a:p>
        </p:txBody>
      </p:sp>
      <p:sp>
        <p:nvSpPr>
          <p:cNvPr id="11" name="Rettangolo 10"/>
          <p:cNvSpPr/>
          <p:nvPr/>
        </p:nvSpPr>
        <p:spPr>
          <a:xfrm flipV="1">
            <a:off x="1588" y="0"/>
            <a:ext cx="24384000" cy="144463"/>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438522" fontAlgn="auto">
              <a:spcBef>
                <a:spcPts val="0"/>
              </a:spcBef>
              <a:spcAft>
                <a:spcPts val="0"/>
              </a:spcAft>
              <a:defRPr/>
            </a:pPr>
            <a:endParaRPr lang="it-IT" dirty="0">
              <a:solidFill>
                <a:srgbClr val="FFFF00"/>
              </a:solidFill>
            </a:endParaRPr>
          </a:p>
        </p:txBody>
      </p:sp>
      <p:pic>
        <p:nvPicPr>
          <p:cNvPr id="2052" name="Immagine 12"/>
          <p:cNvPicPr>
            <a:picLocks noChangeAspect="1" noChangeArrowheads="1"/>
          </p:cNvPicPr>
          <p:nvPr/>
        </p:nvPicPr>
        <p:blipFill>
          <a:blip r:embed="rId3"/>
          <a:srcRect/>
          <a:stretch>
            <a:fillRect/>
          </a:stretch>
        </p:blipFill>
        <p:spPr bwMode="auto">
          <a:xfrm>
            <a:off x="446967" y="1344797"/>
            <a:ext cx="6244346" cy="5535185"/>
          </a:xfrm>
          <a:prstGeom prst="rect">
            <a:avLst/>
          </a:prstGeom>
          <a:noFill/>
          <a:ln w="9525">
            <a:noFill/>
            <a:miter lim="800000"/>
            <a:headEnd/>
            <a:tailEnd/>
          </a:ln>
        </p:spPr>
      </p:pic>
      <p:pic>
        <p:nvPicPr>
          <p:cNvPr id="2054" name="Immagine 1"/>
          <p:cNvPicPr>
            <a:picLocks noChangeAspect="1"/>
          </p:cNvPicPr>
          <p:nvPr/>
        </p:nvPicPr>
        <p:blipFill>
          <a:blip r:embed="rId4"/>
          <a:srcRect/>
          <a:stretch>
            <a:fillRect/>
          </a:stretch>
        </p:blipFill>
        <p:spPr bwMode="auto">
          <a:xfrm>
            <a:off x="1048466" y="9716314"/>
            <a:ext cx="1715766" cy="1926409"/>
          </a:xfrm>
          <a:prstGeom prst="rect">
            <a:avLst/>
          </a:prstGeom>
          <a:noFill/>
          <a:ln w="9525">
            <a:noFill/>
            <a:miter lim="800000"/>
            <a:headEnd/>
            <a:tailEnd/>
          </a:ln>
        </p:spPr>
      </p:pic>
      <p:pic>
        <p:nvPicPr>
          <p:cNvPr id="2055" name="Immagine 2"/>
          <p:cNvPicPr>
            <a:picLocks noChangeAspect="1"/>
          </p:cNvPicPr>
          <p:nvPr/>
        </p:nvPicPr>
        <p:blipFill>
          <a:blip r:embed="rId5"/>
          <a:srcRect/>
          <a:stretch>
            <a:fillRect/>
          </a:stretch>
        </p:blipFill>
        <p:spPr bwMode="auto">
          <a:xfrm>
            <a:off x="3976688" y="9859963"/>
            <a:ext cx="2392362" cy="1428750"/>
          </a:xfrm>
          <a:prstGeom prst="rect">
            <a:avLst/>
          </a:prstGeom>
          <a:noFill/>
          <a:ln w="9525">
            <a:noFill/>
            <a:miter lim="800000"/>
            <a:headEnd/>
            <a:tailEnd/>
          </a:ln>
        </p:spPr>
      </p:pic>
      <p:pic>
        <p:nvPicPr>
          <p:cNvPr id="2056" name="Immagine 3"/>
          <p:cNvPicPr>
            <a:picLocks noChangeAspect="1"/>
          </p:cNvPicPr>
          <p:nvPr/>
        </p:nvPicPr>
        <p:blipFill>
          <a:blip r:embed="rId6"/>
          <a:srcRect l="23364" r="24806"/>
          <a:stretch>
            <a:fillRect/>
          </a:stretch>
        </p:blipFill>
        <p:spPr bwMode="auto">
          <a:xfrm>
            <a:off x="6691313" y="9788525"/>
            <a:ext cx="1601787" cy="1544638"/>
          </a:xfrm>
          <a:prstGeom prst="rect">
            <a:avLst/>
          </a:prstGeom>
          <a:noFill/>
          <a:ln w="9525">
            <a:noFill/>
            <a:miter lim="800000"/>
            <a:headEnd/>
            <a:tailEnd/>
          </a:ln>
        </p:spPr>
      </p:pic>
      <p:pic>
        <p:nvPicPr>
          <p:cNvPr id="2057" name="Immagine 4"/>
          <p:cNvPicPr>
            <a:picLocks noChangeAspect="1"/>
          </p:cNvPicPr>
          <p:nvPr/>
        </p:nvPicPr>
        <p:blipFill>
          <a:blip r:embed="rId7"/>
          <a:srcRect l="18893" t="29633" r="11568" b="31589"/>
          <a:stretch>
            <a:fillRect/>
          </a:stretch>
        </p:blipFill>
        <p:spPr bwMode="auto">
          <a:xfrm>
            <a:off x="9334500" y="9717088"/>
            <a:ext cx="3927475" cy="1643062"/>
          </a:xfrm>
          <a:prstGeom prst="rect">
            <a:avLst/>
          </a:prstGeom>
          <a:noFill/>
          <a:ln w="9525">
            <a:noFill/>
            <a:miter lim="800000"/>
            <a:headEnd/>
            <a:tailEnd/>
          </a:ln>
        </p:spPr>
      </p:pic>
      <p:pic>
        <p:nvPicPr>
          <p:cNvPr id="2058" name="Picture 2" descr="https://gm1.ggpht.com/OIlJ05oQwpcu7UszJu3VbGYE6cfpsaoxZAEETWOk7Mm9ls6tUxvEpyo1ozCHY1Sr5hlUY2A0JzIYhWc6AVGo3bGHgygB0EJGE5s5ST8PL017KeGvvox6G1qEi-zzPUBSQP9qVrzu1fNhRBnim7QPRNh3Fb8wNmoL5NbjZ4zbbfVTgTxn8wxBodYkh3yFe5xmmpMkcp7DARFR48ieYiymJme6IhqzAxTMa9xEkhisf2uyco9ae4stqekmlKP6LaF0lb-DA_KntRQ-P6yF1LLdc94ix4lR4iFEfj958yugX4QYhWzBIjtQ4EOyEaln7ZGk-Yk9MKpgtNvsRz4DPMccBHv_nnIA1XnLgov1xgL2VE7xLgSxWEVPg2FiyvgFVJZKsCrcyswVe9xkMaQL5L0EK5v3KXCEjlVFF9KrIU1Q89Gi3-JDsCdjw4WQjKS3PJ3vTYD7PrmnO8qDLPU7RBP1Pn_5CjcvHtKk5JJKGEZyPz6CIKGJ-zH7adGOotrO7FMcXXNAMU8hTdotZgqGIaUTDogq2CDsxpZ0CFCsaFYlocSFSZeGHscPMDmnaYcKdYkIUxb-EKVACFym2gN36IitFKyfL0XUAvcIvSvJglZmRUYx1-tyM9NWgZHy2yu6K32joiiRRwoACLDAEWDyBAlI8zP1GUOKLhZVoHBlRk21x5QrM9xkm-0hNRxn2hCXwJFTF1DcLNDV0w8fUaWOe1tPyfz6ZbJT8Z-Sf78Bd-9yBe3RDrScb74x2nk9ijzb758kVydYiDXT9AtqSNpE2KuibqWAcfi8vgennON6Y6SpMTCkIDmlsQE=s0-l75-ft-l75-ft"/>
          <p:cNvPicPr>
            <a:picLocks noChangeAspect="1" noChangeArrowheads="1"/>
          </p:cNvPicPr>
          <p:nvPr/>
        </p:nvPicPr>
        <p:blipFill>
          <a:blip r:embed="rId8"/>
          <a:srcRect/>
          <a:stretch>
            <a:fillRect/>
          </a:stretch>
        </p:blipFill>
        <p:spPr bwMode="auto">
          <a:xfrm>
            <a:off x="17265650" y="9931400"/>
            <a:ext cx="2071688" cy="1560513"/>
          </a:xfrm>
          <a:prstGeom prst="rect">
            <a:avLst/>
          </a:prstGeom>
          <a:noFill/>
          <a:ln w="9525">
            <a:noFill/>
            <a:miter lim="800000"/>
            <a:headEnd/>
            <a:tailEnd/>
          </a:ln>
        </p:spPr>
      </p:pic>
      <p:pic>
        <p:nvPicPr>
          <p:cNvPr id="2059" name="Immagine 7" descr="Immagine che contiene testo&#10;&#10;Descrizione generata automaticamente"/>
          <p:cNvPicPr>
            <a:picLocks noChangeAspect="1"/>
          </p:cNvPicPr>
          <p:nvPr/>
        </p:nvPicPr>
        <p:blipFill>
          <a:blip r:embed="rId9"/>
          <a:srcRect/>
          <a:stretch>
            <a:fillRect/>
          </a:stretch>
        </p:blipFill>
        <p:spPr bwMode="auto">
          <a:xfrm>
            <a:off x="20266025" y="10074275"/>
            <a:ext cx="3138488" cy="1060450"/>
          </a:xfrm>
          <a:prstGeom prst="rect">
            <a:avLst/>
          </a:prstGeom>
          <a:noFill/>
          <a:ln w="9525">
            <a:noFill/>
            <a:miter lim="800000"/>
            <a:headEnd/>
            <a:tailEnd/>
          </a:ln>
        </p:spPr>
      </p:pic>
      <p:pic>
        <p:nvPicPr>
          <p:cNvPr id="2060" name="Immagine 8" descr="Immagine che contiene logo&#10;&#10;Descrizione generata automaticamente"/>
          <p:cNvPicPr>
            <a:picLocks noChangeAspect="1"/>
          </p:cNvPicPr>
          <p:nvPr/>
        </p:nvPicPr>
        <p:blipFill>
          <a:blip r:embed="rId10"/>
          <a:srcRect l="10217" t="20985" r="8151" b="19675"/>
          <a:stretch>
            <a:fillRect/>
          </a:stretch>
        </p:blipFill>
        <p:spPr bwMode="auto">
          <a:xfrm>
            <a:off x="13979525" y="10002838"/>
            <a:ext cx="2571750" cy="1084262"/>
          </a:xfrm>
          <a:prstGeom prst="rect">
            <a:avLst/>
          </a:prstGeom>
          <a:noFill/>
          <a:ln w="9525">
            <a:noFill/>
            <a:miter lim="800000"/>
            <a:headEnd/>
            <a:tailEnd/>
          </a:ln>
        </p:spPr>
      </p:pic>
      <p:sp>
        <p:nvSpPr>
          <p:cNvPr id="2" name="CasellaDiTesto 5">
            <a:extLst>
              <a:ext uri="{FF2B5EF4-FFF2-40B4-BE49-F238E27FC236}">
                <a16:creationId xmlns:a16="http://schemas.microsoft.com/office/drawing/2014/main" id="{EDADBF99-FED1-B3E5-00D6-0754C1FF92F7}"/>
              </a:ext>
            </a:extLst>
          </p:cNvPr>
          <p:cNvSpPr txBox="1">
            <a:spLocks noChangeArrowheads="1"/>
          </p:cNvSpPr>
          <p:nvPr/>
        </p:nvSpPr>
        <p:spPr bwMode="auto">
          <a:xfrm>
            <a:off x="7558623" y="1643060"/>
            <a:ext cx="15862920" cy="7273786"/>
          </a:xfrm>
          <a:prstGeom prst="rect">
            <a:avLst/>
          </a:prstGeom>
          <a:noFill/>
          <a:ln w="9525">
            <a:noFill/>
            <a:miter lim="800000"/>
            <a:headEnd/>
            <a:tailEnd/>
          </a:ln>
        </p:spPr>
        <p:txBody>
          <a:bodyPr wrap="square">
            <a:spAutoFit/>
          </a:bodyPr>
          <a:lstStyle/>
          <a:p>
            <a:pPr algn="ctr"/>
            <a:r>
              <a:rPr lang="it-IT" sz="4400" b="1" i="1" dirty="0">
                <a:solidFill>
                  <a:srgbClr val="C00000"/>
                </a:solidFill>
              </a:rPr>
              <a:t>8 ottobre 2025 – Auditorium STN</a:t>
            </a:r>
          </a:p>
          <a:p>
            <a:pPr algn="ctr"/>
            <a:r>
              <a:rPr lang="it-IT" sz="4400" dirty="0">
                <a:solidFill>
                  <a:srgbClr val="C00000"/>
                </a:solidFill>
              </a:rPr>
              <a:t>"Il ruolo strategico dei professionisti tecnici nelle attività di prevenzione e gestione dell’emergenza e Sottoscrizione del Protocollo di Intesa DPC-STN”</a:t>
            </a:r>
          </a:p>
          <a:p>
            <a:pPr algn="ctr"/>
            <a:endParaRPr lang="it-IT" i="1" dirty="0">
              <a:solidFill>
                <a:srgbClr val="C00000"/>
              </a:solidFill>
            </a:endParaRPr>
          </a:p>
          <a:p>
            <a:pPr algn="ctr"/>
            <a:endParaRPr lang="it-IT" sz="2000" i="1" dirty="0">
              <a:solidFill>
                <a:srgbClr val="C00000"/>
              </a:solidFill>
            </a:endParaRPr>
          </a:p>
          <a:p>
            <a:pPr algn="ctr"/>
            <a:endParaRPr lang="it-IT" i="1" dirty="0">
              <a:solidFill>
                <a:srgbClr val="C00000"/>
              </a:solidFill>
            </a:endParaRPr>
          </a:p>
          <a:p>
            <a:pPr algn="ctr">
              <a:buNone/>
              <a:tabLst>
                <a:tab pos="895350" algn="l"/>
              </a:tabLst>
            </a:pPr>
            <a:endParaRPr lang="it-IT" sz="4400" b="1" i="1" baseline="30000" dirty="0">
              <a:solidFill>
                <a:srgbClr val="557AAC"/>
              </a:solidFill>
              <a:cs typeface="Arial" panose="020B0604020202020204" pitchFamily="34" charset="0"/>
            </a:endParaRPr>
          </a:p>
          <a:p>
            <a:pPr algn="ctr">
              <a:tabLst>
                <a:tab pos="895350" algn="l"/>
              </a:tabLst>
            </a:pPr>
            <a:r>
              <a:rPr lang="it-IT" sz="6000" b="1" i="1" baseline="30000" dirty="0">
                <a:solidFill>
                  <a:srgbClr val="557AAC"/>
                </a:solidFill>
                <a:cs typeface="Arial" panose="020B0604020202020204" pitchFamily="34" charset="0"/>
              </a:rPr>
              <a:t>LE ATTIVITÀ DELLA STRUTTURA TECNICA NAZIONALE NEI CAMPI FLEGREI </a:t>
            </a:r>
          </a:p>
          <a:p>
            <a:pPr algn="ctr">
              <a:tabLst>
                <a:tab pos="895350" algn="l"/>
              </a:tabLst>
            </a:pPr>
            <a:r>
              <a:rPr lang="it-IT" sz="6000" b="1" i="1" baseline="30000" dirty="0">
                <a:solidFill>
                  <a:srgbClr val="557AAC"/>
                </a:solidFill>
                <a:cs typeface="Arial" panose="020B0604020202020204" pitchFamily="34" charset="0"/>
              </a:rPr>
              <a:t>(2024–2025): RISULTATI E PROSPETTIVE </a:t>
            </a:r>
          </a:p>
          <a:p>
            <a:pPr algn="ctr">
              <a:tabLst>
                <a:tab pos="895350" algn="l"/>
              </a:tabLst>
            </a:pPr>
            <a:endParaRPr lang="it-IT" sz="4400" i="1" baseline="30000" dirty="0">
              <a:solidFill>
                <a:srgbClr val="557AAC"/>
              </a:solidFill>
              <a:cs typeface="Arial" panose="020B0604020202020204" pitchFamily="34" charset="0"/>
            </a:endParaRPr>
          </a:p>
          <a:p>
            <a:pPr algn="ctr">
              <a:tabLst>
                <a:tab pos="895350" algn="l"/>
              </a:tabLst>
            </a:pPr>
            <a:r>
              <a:rPr lang="it-IT" sz="5400" b="1" i="1" baseline="30000" dirty="0">
                <a:solidFill>
                  <a:srgbClr val="557AAC"/>
                </a:solidFill>
                <a:cs typeface="Arial" panose="020B0604020202020204" pitchFamily="34" charset="0"/>
              </a:rPr>
              <a:t>Ezio Piantedosi - Coordinatore CO.GE.CO.</a:t>
            </a:r>
          </a:p>
        </p:txBody>
      </p:sp>
    </p:spTree>
  </p:cSld>
  <p:clrMapOvr>
    <a:masterClrMapping/>
  </p:clrMapOvr>
  <p:transition advClick="0"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05B40489-FB7A-A7F8-E55C-7EC39E18DDE2}"/>
              </a:ext>
            </a:extLst>
          </p:cNvPr>
          <p:cNvSpPr txBox="1"/>
          <p:nvPr/>
        </p:nvSpPr>
        <p:spPr>
          <a:xfrm>
            <a:off x="1679109" y="1703325"/>
            <a:ext cx="21386376" cy="8837869"/>
          </a:xfrm>
          <a:prstGeom prst="rect">
            <a:avLst/>
          </a:prstGeom>
          <a:noFill/>
        </p:spPr>
        <p:txBody>
          <a:bodyPr wrap="square" rtlCol="0">
            <a:spAutoFit/>
          </a:bodyPr>
          <a:lstStyle/>
          <a:p>
            <a:pPr algn="ctr">
              <a:lnSpc>
                <a:spcPct val="150000"/>
              </a:lnSpc>
              <a:spcBef>
                <a:spcPts val="600"/>
              </a:spcBef>
            </a:pPr>
            <a:r>
              <a:rPr lang="it-IT" sz="6000" b="1" baseline="30000" dirty="0">
                <a:solidFill>
                  <a:srgbClr val="C00000"/>
                </a:solidFill>
                <a:latin typeface="Arial" pitchFamily="34" charset="0"/>
                <a:cs typeface="Arial" pitchFamily="34" charset="0"/>
              </a:rPr>
              <a:t>CAMPI FLEGREI 2024-2025</a:t>
            </a:r>
          </a:p>
          <a:p>
            <a:pPr>
              <a:lnSpc>
                <a:spcPct val="150000"/>
              </a:lnSpc>
              <a:spcBef>
                <a:spcPts val="600"/>
              </a:spcBef>
            </a:pPr>
            <a:endParaRPr lang="it-IT" sz="3800" b="1" baseline="30000" dirty="0">
              <a:solidFill>
                <a:srgbClr val="557AAC"/>
              </a:solidFill>
              <a:latin typeface="Arial" pitchFamily="34" charset="0"/>
              <a:cs typeface="Arial" pitchFamily="34" charset="0"/>
            </a:endParaRPr>
          </a:p>
          <a:p>
            <a:pPr>
              <a:lnSpc>
                <a:spcPct val="150000"/>
              </a:lnSpc>
              <a:tabLst>
                <a:tab pos="895350" algn="l"/>
              </a:tabLst>
            </a:pPr>
            <a:r>
              <a:rPr lang="it-IT" baseline="30000" dirty="0">
                <a:solidFill>
                  <a:srgbClr val="557AAC"/>
                </a:solidFill>
                <a:latin typeface="Arial" pitchFamily="34" charset="0"/>
                <a:cs typeface="Arial" pitchFamily="34" charset="0"/>
              </a:rPr>
              <a:t>art.3 (Coperture assicurative, trattamento economico per tecnici rilevatori …)</a:t>
            </a:r>
          </a:p>
          <a:p>
            <a:pPr>
              <a:lnSpc>
                <a:spcPct val="150000"/>
              </a:lnSpc>
              <a:tabLst>
                <a:tab pos="895350" algn="l"/>
              </a:tabLst>
            </a:pPr>
            <a:r>
              <a:rPr lang="it-IT" baseline="30000" dirty="0">
                <a:solidFill>
                  <a:srgbClr val="557AAC"/>
                </a:solidFill>
                <a:latin typeface="Arial" pitchFamily="34" charset="0"/>
                <a:cs typeface="Arial" pitchFamily="34" charset="0"/>
              </a:rPr>
              <a:t>7.	Per i tecnici attivati dalla Struttura Tecnica Nazionale impegnati nelle attività di sopralluogo e supporto operativo è previsto esclusivamente il </a:t>
            </a:r>
            <a:r>
              <a:rPr lang="it-IT" b="1" baseline="30000" dirty="0">
                <a:solidFill>
                  <a:srgbClr val="00B050"/>
                </a:solidFill>
                <a:latin typeface="Arial" pitchFamily="34" charset="0"/>
                <a:cs typeface="Arial" pitchFamily="34" charset="0"/>
              </a:rPr>
              <a:t>rimborso omnicomprensivo di una somma forfettaria</a:t>
            </a:r>
            <a:r>
              <a:rPr lang="it-IT" baseline="30000" dirty="0">
                <a:solidFill>
                  <a:srgbClr val="557AAC"/>
                </a:solidFill>
                <a:latin typeface="Arial" pitchFamily="34" charset="0"/>
                <a:cs typeface="Arial" pitchFamily="34" charset="0"/>
              </a:rPr>
              <a:t>mente parametrata su base mensile a 170 ore di straordinario festivo e notturno nella misura prevista per la categoria A fascia retributiva F1 del personale dei ruoli del Dipartimento della protezione civile, determinato con riferimento ai giorni di effettivo impiego sul territorio interessato, oltre oneri di legge.</a:t>
            </a:r>
          </a:p>
          <a:p>
            <a:pPr>
              <a:lnSpc>
                <a:spcPct val="150000"/>
              </a:lnSpc>
              <a:tabLst>
                <a:tab pos="895350" algn="l"/>
              </a:tabLst>
            </a:pPr>
            <a:r>
              <a:rPr lang="it-IT" baseline="30000" dirty="0">
                <a:solidFill>
                  <a:srgbClr val="557AAC"/>
                </a:solidFill>
                <a:latin typeface="Arial" pitchFamily="34" charset="0"/>
                <a:cs typeface="Arial" pitchFamily="34" charset="0"/>
              </a:rPr>
              <a:t>8.	Ai fini della liquidazione dei rimborsi e delle somme di cui al comma 7, i tecnici impiegati nelle attività di cui all’articolo 1 presentano </a:t>
            </a:r>
            <a:r>
              <a:rPr lang="it-IT" b="1" baseline="30000" dirty="0">
                <a:solidFill>
                  <a:srgbClr val="00B050"/>
                </a:solidFill>
                <a:latin typeface="Arial" pitchFamily="34" charset="0"/>
                <a:cs typeface="Arial" pitchFamily="34" charset="0"/>
              </a:rPr>
              <a:t>istanza direttamente alla Struttura Tecnica Nazionale, che provvede alle necessarie verifiche istruttorie</a:t>
            </a:r>
            <a:r>
              <a:rPr lang="it-IT" b="1" baseline="30000" dirty="0">
                <a:solidFill>
                  <a:srgbClr val="557AAC"/>
                </a:solidFill>
                <a:latin typeface="Arial" pitchFamily="34" charset="0"/>
                <a:cs typeface="Arial" pitchFamily="34" charset="0"/>
              </a:rPr>
              <a:t> …</a:t>
            </a:r>
          </a:p>
          <a:p>
            <a:pPr>
              <a:lnSpc>
                <a:spcPct val="150000"/>
              </a:lnSpc>
              <a:tabLst>
                <a:tab pos="895350" algn="l"/>
              </a:tabLst>
            </a:pPr>
            <a:endParaRPr lang="en-GB" sz="3800" baseline="30000" dirty="0">
              <a:solidFill>
                <a:srgbClr val="557AAC"/>
              </a:solidFill>
              <a:latin typeface="Arial" pitchFamily="34" charset="0"/>
              <a:cs typeface="Arial" pitchFamily="34" charset="0"/>
            </a:endParaRPr>
          </a:p>
        </p:txBody>
      </p:sp>
      <p:sp>
        <p:nvSpPr>
          <p:cNvPr id="2" name="Segnaposto numero diapositiva 1">
            <a:extLst>
              <a:ext uri="{FF2B5EF4-FFF2-40B4-BE49-F238E27FC236}">
                <a16:creationId xmlns:a16="http://schemas.microsoft.com/office/drawing/2014/main" id="{D09FC1AB-A3A3-B2E9-FE89-0BE34EA23136}"/>
              </a:ext>
            </a:extLst>
          </p:cNvPr>
          <p:cNvSpPr>
            <a:spLocks noGrp="1"/>
          </p:cNvSpPr>
          <p:nvPr>
            <p:ph type="sldNum" sz="quarter" idx="12"/>
          </p:nvPr>
        </p:nvSpPr>
        <p:spPr/>
        <p:txBody>
          <a:bodyPr/>
          <a:lstStyle/>
          <a:p>
            <a:fld id="{5371885C-2B8C-4954-9763-36D626AC28E2}" type="slidenum">
              <a:rPr lang="it-IT" smtClean="0"/>
              <a:pPr/>
              <a:t>10</a:t>
            </a:fld>
            <a:endParaRPr lang="it-IT"/>
          </a:p>
        </p:txBody>
      </p:sp>
      <p:pic>
        <p:nvPicPr>
          <p:cNvPr id="4" name="Immagine 3">
            <a:extLst>
              <a:ext uri="{FF2B5EF4-FFF2-40B4-BE49-F238E27FC236}">
                <a16:creationId xmlns:a16="http://schemas.microsoft.com/office/drawing/2014/main" id="{2917A2DC-74D9-60FC-0C31-C993C78B99A8}"/>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Tree>
    <p:extLst>
      <p:ext uri="{BB962C8B-B14F-4D97-AF65-F5344CB8AC3E}">
        <p14:creationId xmlns:p14="http://schemas.microsoft.com/office/powerpoint/2010/main" val="25562939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F8C2-C161-B915-CEEC-A7EABE3D2360}"/>
            </a:ext>
          </a:extLst>
        </p:cNvPr>
        <p:cNvGrpSpPr/>
        <p:nvPr/>
      </p:nvGrpSpPr>
      <p:grpSpPr>
        <a:xfrm>
          <a:off x="0" y="0"/>
          <a:ext cx="0" cy="0"/>
          <a:chOff x="0" y="0"/>
          <a:chExt cx="0" cy="0"/>
        </a:xfrm>
      </p:grpSpPr>
      <p:sp>
        <p:nvSpPr>
          <p:cNvPr id="9" name="Rettangolo 8">
            <a:extLst>
              <a:ext uri="{FF2B5EF4-FFF2-40B4-BE49-F238E27FC236}">
                <a16:creationId xmlns:a16="http://schemas.microsoft.com/office/drawing/2014/main" id="{26C4C640-305F-6C41-95F1-008B172963C1}"/>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57116406-2FDB-2F57-3494-524B6ACA94E3}"/>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73BDB4E4-13C5-049A-ECB7-AFADCF1529CE}"/>
              </a:ext>
            </a:extLst>
          </p:cNvPr>
          <p:cNvSpPr txBox="1"/>
          <p:nvPr/>
        </p:nvSpPr>
        <p:spPr>
          <a:xfrm>
            <a:off x="1974375" y="1991511"/>
            <a:ext cx="20436837" cy="707886"/>
          </a:xfrm>
          <a:prstGeom prst="rect">
            <a:avLst/>
          </a:prstGeom>
          <a:noFill/>
        </p:spPr>
        <p:txBody>
          <a:bodyPr wrap="square" rtlCol="0">
            <a:spAutoFit/>
          </a:bodyPr>
          <a:lstStyle/>
          <a:p>
            <a:pPr algn="ctr">
              <a:spcBef>
                <a:spcPts val="600"/>
              </a:spcBef>
            </a:pPr>
            <a:r>
              <a:rPr lang="it-IT" sz="6000" b="1" i="1" baseline="30000" dirty="0">
                <a:solidFill>
                  <a:srgbClr val="C00000"/>
                </a:solidFill>
                <a:latin typeface="Arial" pitchFamily="34" charset="0"/>
                <a:cs typeface="Arial" pitchFamily="34" charset="0"/>
              </a:rPr>
              <a:t>COORDINAMENTO STN</a:t>
            </a:r>
          </a:p>
        </p:txBody>
      </p:sp>
      <p:sp>
        <p:nvSpPr>
          <p:cNvPr id="2" name="Segnaposto numero diapositiva 1">
            <a:extLst>
              <a:ext uri="{FF2B5EF4-FFF2-40B4-BE49-F238E27FC236}">
                <a16:creationId xmlns:a16="http://schemas.microsoft.com/office/drawing/2014/main" id="{387D4E3F-52EC-97F0-8B2F-853DC4CFCE2D}"/>
              </a:ext>
            </a:extLst>
          </p:cNvPr>
          <p:cNvSpPr>
            <a:spLocks noGrp="1"/>
          </p:cNvSpPr>
          <p:nvPr>
            <p:ph type="sldNum" sz="quarter" idx="12"/>
          </p:nvPr>
        </p:nvSpPr>
        <p:spPr/>
        <p:txBody>
          <a:bodyPr/>
          <a:lstStyle/>
          <a:p>
            <a:fld id="{5371885C-2B8C-4954-9763-36D626AC28E2}" type="slidenum">
              <a:rPr lang="it-IT" smtClean="0"/>
              <a:pPr/>
              <a:t>11</a:t>
            </a:fld>
            <a:endParaRPr lang="it-IT"/>
          </a:p>
        </p:txBody>
      </p:sp>
      <p:pic>
        <p:nvPicPr>
          <p:cNvPr id="4" name="Immagine 3">
            <a:extLst>
              <a:ext uri="{FF2B5EF4-FFF2-40B4-BE49-F238E27FC236}">
                <a16:creationId xmlns:a16="http://schemas.microsoft.com/office/drawing/2014/main" id="{1D86C863-79FB-A6B7-AC31-156DC54E4B45}"/>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
        <p:nvSpPr>
          <p:cNvPr id="14" name="CasellaDiTesto 13">
            <a:extLst>
              <a:ext uri="{FF2B5EF4-FFF2-40B4-BE49-F238E27FC236}">
                <a16:creationId xmlns:a16="http://schemas.microsoft.com/office/drawing/2014/main" id="{979B7219-9C17-4BCA-3F65-CAADC191FD59}"/>
              </a:ext>
            </a:extLst>
          </p:cNvPr>
          <p:cNvSpPr txBox="1"/>
          <p:nvPr/>
        </p:nvSpPr>
        <p:spPr>
          <a:xfrm>
            <a:off x="6373581" y="2879926"/>
            <a:ext cx="11638426" cy="8710077"/>
          </a:xfrm>
          <a:prstGeom prst="rect">
            <a:avLst/>
          </a:prstGeom>
          <a:noFill/>
        </p:spPr>
        <p:txBody>
          <a:bodyPr wrap="square" rtlCol="0">
            <a:spAutoFit/>
          </a:bodyPr>
          <a:lstStyle/>
          <a:p>
            <a:pPr algn="ctr">
              <a:spcBef>
                <a:spcPts val="300"/>
              </a:spcBef>
              <a:spcAft>
                <a:spcPts val="300"/>
              </a:spcAft>
              <a:buNone/>
            </a:pPr>
            <a:r>
              <a:rPr lang="it-IT" b="1" baseline="30000" dirty="0">
                <a:solidFill>
                  <a:srgbClr val="557AAC"/>
                </a:solidFill>
                <a:latin typeface="Arial" pitchFamily="34" charset="0"/>
                <a:cs typeface="Arial" pitchFamily="34" charset="0"/>
              </a:rPr>
              <a:t>Coordinatore CO.GE.CO  </a:t>
            </a:r>
          </a:p>
          <a:p>
            <a:pPr algn="ctr">
              <a:spcBef>
                <a:spcPts val="300"/>
              </a:spcBef>
              <a:spcAft>
                <a:spcPts val="300"/>
              </a:spcAft>
              <a:buNone/>
            </a:pPr>
            <a:r>
              <a:rPr lang="it-IT" baseline="30000" dirty="0">
                <a:solidFill>
                  <a:srgbClr val="557AAC"/>
                </a:solidFill>
                <a:latin typeface="Arial" pitchFamily="34" charset="0"/>
                <a:cs typeface="Arial" pitchFamily="34" charset="0"/>
              </a:rPr>
              <a:t>Geom. Ezio Piantedosi</a:t>
            </a:r>
          </a:p>
          <a:p>
            <a:pPr algn="ctr">
              <a:spcBef>
                <a:spcPts val="300"/>
              </a:spcBef>
              <a:spcAft>
                <a:spcPts val="300"/>
              </a:spcAft>
              <a:buSzPts val="1000"/>
              <a:tabLst>
                <a:tab pos="457200" algn="l"/>
              </a:tabLst>
            </a:pPr>
            <a:endParaRPr lang="it-IT" b="1" baseline="30000" dirty="0">
              <a:solidFill>
                <a:srgbClr val="557AAC"/>
              </a:solidFill>
              <a:latin typeface="Arial" pitchFamily="34" charset="0"/>
              <a:cs typeface="Arial" pitchFamily="34" charset="0"/>
            </a:endParaRPr>
          </a:p>
          <a:p>
            <a:pPr algn="ctr">
              <a:spcBef>
                <a:spcPts val="300"/>
              </a:spcBef>
              <a:spcAft>
                <a:spcPts val="300"/>
              </a:spcAft>
              <a:buSzPts val="1000"/>
              <a:tabLst>
                <a:tab pos="457200" algn="l"/>
              </a:tabLst>
            </a:pPr>
            <a:r>
              <a:rPr lang="it-IT" b="1" baseline="30000" dirty="0">
                <a:solidFill>
                  <a:srgbClr val="557AAC"/>
                </a:solidFill>
                <a:latin typeface="Arial" pitchFamily="34" charset="0"/>
                <a:cs typeface="Arial" pitchFamily="34" charset="0"/>
              </a:rPr>
              <a:t>Referente STN Nazionale</a:t>
            </a:r>
          </a:p>
          <a:p>
            <a:pPr algn="ctr">
              <a:spcBef>
                <a:spcPts val="300"/>
              </a:spcBef>
              <a:spcAft>
                <a:spcPts val="300"/>
              </a:spcAft>
              <a:buSzPts val="1000"/>
              <a:tabLst>
                <a:tab pos="457200" algn="l"/>
              </a:tabLst>
            </a:pPr>
            <a:r>
              <a:rPr lang="it-IT" baseline="30000" dirty="0">
                <a:solidFill>
                  <a:srgbClr val="557AAC"/>
                </a:solidFill>
                <a:latin typeface="Arial" pitchFamily="34" charset="0"/>
                <a:cs typeface="Arial" pitchFamily="34" charset="0"/>
              </a:rPr>
              <a:t>Arch. Francesca Zaccarelli </a:t>
            </a:r>
          </a:p>
          <a:p>
            <a:pPr algn="ctr">
              <a:spcBef>
                <a:spcPts val="600"/>
              </a:spcBef>
              <a:spcAft>
                <a:spcPts val="1200"/>
              </a:spcAft>
              <a:buSzPts val="1000"/>
              <a:tabLst>
                <a:tab pos="457200" algn="l"/>
              </a:tabLst>
            </a:pPr>
            <a:endParaRPr lang="it-IT" baseline="30000" dirty="0">
              <a:solidFill>
                <a:srgbClr val="557AAC"/>
              </a:solidFill>
              <a:latin typeface="Arial" pitchFamily="34" charset="0"/>
              <a:cs typeface="Arial" pitchFamily="34" charset="0"/>
            </a:endParaRPr>
          </a:p>
          <a:p>
            <a:pPr algn="ctr">
              <a:spcBef>
                <a:spcPts val="300"/>
              </a:spcBef>
              <a:spcAft>
                <a:spcPts val="300"/>
              </a:spcAft>
              <a:buSzPts val="1000"/>
              <a:tabLst>
                <a:tab pos="457200" algn="l"/>
              </a:tabLst>
            </a:pPr>
            <a:r>
              <a:rPr lang="it-IT" b="1" baseline="30000" dirty="0">
                <a:solidFill>
                  <a:srgbClr val="557AAC"/>
                </a:solidFill>
                <a:latin typeface="Arial" pitchFamily="34" charset="0"/>
                <a:cs typeface="Arial" pitchFamily="34" charset="0"/>
              </a:rPr>
              <a:t>Referenti STN CAR Campania </a:t>
            </a:r>
          </a:p>
          <a:p>
            <a:pPr algn="ctr">
              <a:spcBef>
                <a:spcPts val="300"/>
              </a:spcBef>
              <a:spcAft>
                <a:spcPts val="300"/>
              </a:spcAft>
              <a:buSzPts val="1000"/>
              <a:tabLst>
                <a:tab pos="457200" algn="l"/>
              </a:tabLst>
            </a:pPr>
            <a:r>
              <a:rPr lang="it-IT" baseline="30000" dirty="0">
                <a:solidFill>
                  <a:srgbClr val="557AAC"/>
                </a:solidFill>
                <a:latin typeface="Arial" pitchFamily="34" charset="0"/>
                <a:cs typeface="Arial" pitchFamily="34" charset="0"/>
              </a:rPr>
              <a:t>Arch. Antonio Cerbone</a:t>
            </a:r>
          </a:p>
          <a:p>
            <a:pPr algn="ctr">
              <a:spcBef>
                <a:spcPts val="300"/>
              </a:spcBef>
              <a:spcAft>
                <a:spcPts val="300"/>
              </a:spcAft>
              <a:buSzPts val="1000"/>
              <a:tabLst>
                <a:tab pos="457200" algn="l"/>
              </a:tabLst>
            </a:pPr>
            <a:r>
              <a:rPr lang="it-IT" baseline="30000" dirty="0">
                <a:solidFill>
                  <a:srgbClr val="557AAC"/>
                </a:solidFill>
                <a:latin typeface="Arial" pitchFamily="34" charset="0"/>
                <a:cs typeface="Arial" pitchFamily="34" charset="0"/>
              </a:rPr>
              <a:t>Geom. Massimo Scaffidi</a:t>
            </a:r>
          </a:p>
          <a:p>
            <a:pPr algn="ctr">
              <a:spcBef>
                <a:spcPts val="300"/>
              </a:spcBef>
              <a:spcAft>
                <a:spcPts val="300"/>
              </a:spcAft>
              <a:buSzPts val="1000"/>
              <a:tabLst>
                <a:tab pos="457200" algn="l"/>
              </a:tabLst>
            </a:pPr>
            <a:r>
              <a:rPr lang="it-IT" baseline="30000" dirty="0">
                <a:solidFill>
                  <a:srgbClr val="557AAC"/>
                </a:solidFill>
                <a:latin typeface="Arial" pitchFamily="34" charset="0"/>
                <a:cs typeface="Arial" pitchFamily="34" charset="0"/>
              </a:rPr>
              <a:t>Ing. Marco </a:t>
            </a:r>
            <a:r>
              <a:rPr lang="it-IT" baseline="30000" dirty="0" err="1">
                <a:solidFill>
                  <a:srgbClr val="557AAC"/>
                </a:solidFill>
                <a:latin typeface="Arial" pitchFamily="34" charset="0"/>
                <a:cs typeface="Arial" pitchFamily="34" charset="0"/>
              </a:rPr>
              <a:t>Carozza</a:t>
            </a:r>
            <a:endParaRPr lang="it-IT" baseline="30000" dirty="0">
              <a:solidFill>
                <a:srgbClr val="557AAC"/>
              </a:solidFill>
              <a:latin typeface="Arial" pitchFamily="34" charset="0"/>
              <a:cs typeface="Arial" pitchFamily="34" charset="0"/>
            </a:endParaRPr>
          </a:p>
          <a:p>
            <a:pPr algn="ctr">
              <a:spcBef>
                <a:spcPts val="300"/>
              </a:spcBef>
              <a:spcAft>
                <a:spcPts val="300"/>
              </a:spcAft>
              <a:buSzPts val="1000"/>
              <a:tabLst>
                <a:tab pos="457200" algn="l"/>
              </a:tabLst>
            </a:pPr>
            <a:r>
              <a:rPr lang="it-IT" baseline="30000" dirty="0" err="1">
                <a:solidFill>
                  <a:srgbClr val="557AAC"/>
                </a:solidFill>
                <a:latin typeface="Arial" pitchFamily="34" charset="0"/>
                <a:cs typeface="Arial" pitchFamily="34" charset="0"/>
              </a:rPr>
              <a:t>Geol</a:t>
            </a:r>
            <a:r>
              <a:rPr lang="it-IT" baseline="30000" dirty="0">
                <a:solidFill>
                  <a:srgbClr val="557AAC"/>
                </a:solidFill>
                <a:latin typeface="Arial" pitchFamily="34" charset="0"/>
                <a:cs typeface="Arial" pitchFamily="34" charset="0"/>
              </a:rPr>
              <a:t>. Vincenzo Testa</a:t>
            </a:r>
          </a:p>
          <a:p>
            <a:pPr algn="ctr">
              <a:spcBef>
                <a:spcPts val="300"/>
              </a:spcBef>
              <a:spcAft>
                <a:spcPts val="300"/>
              </a:spcAft>
              <a:buSzPts val="1000"/>
              <a:tabLst>
                <a:tab pos="457200" algn="l"/>
              </a:tabLst>
            </a:pPr>
            <a:endParaRPr lang="it-IT" baseline="30000" dirty="0">
              <a:solidFill>
                <a:srgbClr val="557AAC"/>
              </a:solidFill>
              <a:latin typeface="Arial" pitchFamily="34" charset="0"/>
              <a:cs typeface="Arial" pitchFamily="34" charset="0"/>
            </a:endParaRPr>
          </a:p>
          <a:p>
            <a:pPr algn="ctr">
              <a:spcBef>
                <a:spcPts val="300"/>
              </a:spcBef>
              <a:spcAft>
                <a:spcPts val="300"/>
              </a:spcAft>
              <a:buSzPts val="1000"/>
              <a:tabLst>
                <a:tab pos="457200" algn="l"/>
              </a:tabLst>
            </a:pPr>
            <a:r>
              <a:rPr lang="it-IT" b="1" baseline="30000" dirty="0">
                <a:solidFill>
                  <a:srgbClr val="557AAC"/>
                </a:solidFill>
                <a:latin typeface="Arial" pitchFamily="34" charset="0"/>
                <a:cs typeface="Arial" pitchFamily="34" charset="0"/>
              </a:rPr>
              <a:t>Segreteria amministrativa STN</a:t>
            </a:r>
          </a:p>
          <a:p>
            <a:pPr algn="ctr">
              <a:spcBef>
                <a:spcPts val="300"/>
              </a:spcBef>
              <a:spcAft>
                <a:spcPts val="300"/>
              </a:spcAft>
              <a:buSzPts val="1000"/>
              <a:tabLst>
                <a:tab pos="457200" algn="l"/>
              </a:tabLst>
            </a:pPr>
            <a:r>
              <a:rPr lang="it-IT" baseline="30000" dirty="0">
                <a:solidFill>
                  <a:srgbClr val="557AAC"/>
                </a:solidFill>
                <a:latin typeface="Arial" pitchFamily="34" charset="0"/>
                <a:cs typeface="Arial" pitchFamily="34" charset="0"/>
              </a:rPr>
              <a:t>Dott.ssa Daniela Di Giambattista </a:t>
            </a:r>
          </a:p>
          <a:p>
            <a:pPr algn="ctr">
              <a:spcBef>
                <a:spcPts val="300"/>
              </a:spcBef>
              <a:spcAft>
                <a:spcPts val="300"/>
              </a:spcAft>
              <a:buSzPts val="1000"/>
              <a:tabLst>
                <a:tab pos="457200" algn="l"/>
              </a:tabLst>
            </a:pPr>
            <a:endParaRPr lang="it-IT" baseline="30000" dirty="0">
              <a:solidFill>
                <a:srgbClr val="557AAC"/>
              </a:solidFill>
              <a:latin typeface="Arial" pitchFamily="34" charset="0"/>
              <a:cs typeface="Arial" pitchFamily="34" charset="0"/>
            </a:endParaRPr>
          </a:p>
        </p:txBody>
      </p:sp>
    </p:spTree>
    <p:extLst>
      <p:ext uri="{BB962C8B-B14F-4D97-AF65-F5344CB8AC3E}">
        <p14:creationId xmlns:p14="http://schemas.microsoft.com/office/powerpoint/2010/main" val="31964711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05B40489-FB7A-A7F8-E55C-7EC39E18DDE2}"/>
              </a:ext>
            </a:extLst>
          </p:cNvPr>
          <p:cNvSpPr txBox="1"/>
          <p:nvPr/>
        </p:nvSpPr>
        <p:spPr>
          <a:xfrm>
            <a:off x="667050" y="1891830"/>
            <a:ext cx="14982128" cy="7478970"/>
          </a:xfrm>
          <a:prstGeom prst="rect">
            <a:avLst/>
          </a:prstGeom>
          <a:noFill/>
        </p:spPr>
        <p:txBody>
          <a:bodyPr wrap="square" rtlCol="0">
            <a:spAutoFit/>
          </a:bodyPr>
          <a:lstStyle/>
          <a:p>
            <a:r>
              <a:rPr lang="it-IT" sz="3200" b="1" i="1" dirty="0">
                <a:solidFill>
                  <a:srgbClr val="557AAC"/>
                </a:solidFill>
              </a:rPr>
              <a:t>PRIMA FASE 2024</a:t>
            </a:r>
          </a:p>
          <a:p>
            <a:endParaRPr lang="it-IT" sz="3200" b="1" dirty="0">
              <a:solidFill>
                <a:srgbClr val="557AAC"/>
              </a:solidFill>
            </a:endParaRPr>
          </a:p>
          <a:p>
            <a:r>
              <a:rPr lang="it-IT" sz="3200" b="1" dirty="0">
                <a:solidFill>
                  <a:srgbClr val="557AAC"/>
                </a:solidFill>
              </a:rPr>
              <a:t>SCHEDA PLINIUS</a:t>
            </a:r>
            <a:endParaRPr lang="it-IT" sz="3200" dirty="0">
              <a:solidFill>
                <a:srgbClr val="557AAC"/>
              </a:solidFill>
            </a:endParaRPr>
          </a:p>
          <a:p>
            <a:r>
              <a:rPr lang="it-IT" sz="3200" dirty="0">
                <a:solidFill>
                  <a:srgbClr val="557AAC"/>
                </a:solidFill>
              </a:rPr>
              <a:t>Inizio 25 marzo 2024 / conclusione 7 giugno 2024</a:t>
            </a:r>
          </a:p>
          <a:p>
            <a:r>
              <a:rPr lang="it-IT" sz="3200" dirty="0">
                <a:solidFill>
                  <a:srgbClr val="557AAC"/>
                </a:solidFill>
              </a:rPr>
              <a:t>settimane mobilitazione: 10</a:t>
            </a:r>
          </a:p>
          <a:p>
            <a:r>
              <a:rPr lang="it-IT" sz="3200" dirty="0">
                <a:solidFill>
                  <a:srgbClr val="557AAC"/>
                </a:solidFill>
              </a:rPr>
              <a:t>squadre impegnate: 92 </a:t>
            </a:r>
          </a:p>
          <a:p>
            <a:r>
              <a:rPr lang="it-IT" sz="3200" b="1" dirty="0">
                <a:solidFill>
                  <a:srgbClr val="557AAC"/>
                </a:solidFill>
              </a:rPr>
              <a:t> </a:t>
            </a:r>
          </a:p>
          <a:p>
            <a:endParaRPr lang="it-IT" sz="3200" b="1" dirty="0">
              <a:solidFill>
                <a:srgbClr val="557AAC"/>
              </a:solidFill>
            </a:endParaRPr>
          </a:p>
          <a:p>
            <a:r>
              <a:rPr lang="it-IT" sz="3200" b="1" i="1" dirty="0">
                <a:solidFill>
                  <a:srgbClr val="557AAC"/>
                </a:solidFill>
              </a:rPr>
              <a:t>SECONDA FASE 2025</a:t>
            </a:r>
          </a:p>
          <a:p>
            <a:endParaRPr lang="it-IT" sz="3200" dirty="0">
              <a:solidFill>
                <a:srgbClr val="557AAC"/>
              </a:solidFill>
            </a:endParaRPr>
          </a:p>
          <a:p>
            <a:r>
              <a:rPr lang="it-IT" sz="3200" b="1" dirty="0">
                <a:solidFill>
                  <a:srgbClr val="557AAC"/>
                </a:solidFill>
              </a:rPr>
              <a:t>CARTIS </a:t>
            </a:r>
            <a:endParaRPr lang="it-IT" sz="3200" dirty="0">
              <a:solidFill>
                <a:srgbClr val="557AAC"/>
              </a:solidFill>
            </a:endParaRPr>
          </a:p>
          <a:p>
            <a:r>
              <a:rPr lang="it-IT" sz="3200" dirty="0">
                <a:solidFill>
                  <a:srgbClr val="557AAC"/>
                </a:solidFill>
              </a:rPr>
              <a:t>Inizio 31 marzo 2025 / conclusione 12 settembre 2025</a:t>
            </a:r>
          </a:p>
          <a:p>
            <a:r>
              <a:rPr lang="it-IT" sz="3200" dirty="0">
                <a:solidFill>
                  <a:srgbClr val="557AAC"/>
                </a:solidFill>
              </a:rPr>
              <a:t>settimane mobilitazione: 18</a:t>
            </a:r>
          </a:p>
          <a:p>
            <a:r>
              <a:rPr lang="it-IT" sz="3200" dirty="0">
                <a:solidFill>
                  <a:srgbClr val="557AAC"/>
                </a:solidFill>
              </a:rPr>
              <a:t>squadre impegnate: 117  </a:t>
            </a:r>
          </a:p>
          <a:p>
            <a:r>
              <a:rPr lang="it-IT" sz="3200" dirty="0">
                <a:solidFill>
                  <a:srgbClr val="557AAC"/>
                </a:solidFill>
              </a:rPr>
              <a:t> </a:t>
            </a:r>
          </a:p>
        </p:txBody>
      </p:sp>
      <p:pic>
        <p:nvPicPr>
          <p:cNvPr id="5" name="Immagine 4" descr="Immagine che contiene vestiti, persona, uomo, edificio&#10;&#10;Descrizione generata automaticamente">
            <a:extLst>
              <a:ext uri="{FF2B5EF4-FFF2-40B4-BE49-F238E27FC236}">
                <a16:creationId xmlns:a16="http://schemas.microsoft.com/office/drawing/2014/main" id="{7F2A8A31-1817-0208-A07F-5E3A91392D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18"/>
          <a:stretch/>
        </p:blipFill>
        <p:spPr>
          <a:xfrm>
            <a:off x="16205520" y="528469"/>
            <a:ext cx="7772400" cy="5408540"/>
          </a:xfrm>
          <a:prstGeom prst="rect">
            <a:avLst/>
          </a:prstGeom>
        </p:spPr>
      </p:pic>
      <p:sp>
        <p:nvSpPr>
          <p:cNvPr id="2" name="Segnaposto numero diapositiva 1">
            <a:extLst>
              <a:ext uri="{FF2B5EF4-FFF2-40B4-BE49-F238E27FC236}">
                <a16:creationId xmlns:a16="http://schemas.microsoft.com/office/drawing/2014/main" id="{D09FC1AB-A3A3-B2E9-FE89-0BE34EA23136}"/>
              </a:ext>
            </a:extLst>
          </p:cNvPr>
          <p:cNvSpPr>
            <a:spLocks noGrp="1"/>
          </p:cNvSpPr>
          <p:nvPr>
            <p:ph type="sldNum" sz="quarter" idx="12"/>
          </p:nvPr>
        </p:nvSpPr>
        <p:spPr/>
        <p:txBody>
          <a:bodyPr/>
          <a:lstStyle/>
          <a:p>
            <a:fld id="{5371885C-2B8C-4954-9763-36D626AC28E2}" type="slidenum">
              <a:rPr lang="it-IT" smtClean="0"/>
              <a:pPr/>
              <a:t>12</a:t>
            </a:fld>
            <a:endParaRPr lang="it-IT"/>
          </a:p>
        </p:txBody>
      </p:sp>
      <p:pic>
        <p:nvPicPr>
          <p:cNvPr id="4" name="Immagine 3">
            <a:extLst>
              <a:ext uri="{FF2B5EF4-FFF2-40B4-BE49-F238E27FC236}">
                <a16:creationId xmlns:a16="http://schemas.microsoft.com/office/drawing/2014/main" id="{2917A2DC-74D9-60FC-0C31-C993C78B99A8}"/>
              </a:ext>
            </a:extLst>
          </p:cNvPr>
          <p:cNvPicPr/>
          <p:nvPr/>
        </p:nvPicPr>
        <p:blipFill>
          <a:blip r:embed="rId4" cstate="print"/>
          <a:srcRect/>
          <a:stretch>
            <a:fillRect/>
          </a:stretch>
        </p:blipFill>
        <p:spPr bwMode="auto">
          <a:xfrm>
            <a:off x="815530" y="11971362"/>
            <a:ext cx="1716410" cy="1521315"/>
          </a:xfrm>
          <a:prstGeom prst="rect">
            <a:avLst/>
          </a:prstGeom>
          <a:noFill/>
          <a:ln w="9525">
            <a:noFill/>
            <a:miter lim="800000"/>
            <a:headEnd/>
            <a:tailEnd/>
          </a:ln>
          <a:effectLst/>
        </p:spPr>
      </p:pic>
      <p:pic>
        <p:nvPicPr>
          <p:cNvPr id="8" name="Immagine 7" descr="Immagine che contiene interno, sedia, arredo, vestiti&#10;&#10;Il contenuto generato dall'IA potrebbe non essere corretto.">
            <a:extLst>
              <a:ext uri="{FF2B5EF4-FFF2-40B4-BE49-F238E27FC236}">
                <a16:creationId xmlns:a16="http://schemas.microsoft.com/office/drawing/2014/main" id="{629F9B8F-FE28-FA36-110B-5CE078CCFC78}"/>
              </a:ext>
            </a:extLst>
          </p:cNvPr>
          <p:cNvPicPr>
            <a:picLocks noChangeAspect="1"/>
          </p:cNvPicPr>
          <p:nvPr/>
        </p:nvPicPr>
        <p:blipFill>
          <a:blip r:embed="rId5">
            <a:extLst>
              <a:ext uri="{28A0092B-C50C-407E-A947-70E740481C1C}">
                <a14:useLocalDpi xmlns:a14="http://schemas.microsoft.com/office/drawing/2010/main" val="0"/>
              </a:ext>
            </a:extLst>
          </a:blip>
          <a:srcRect t="18052"/>
          <a:stretch>
            <a:fillRect/>
          </a:stretch>
        </p:blipFill>
        <p:spPr>
          <a:xfrm>
            <a:off x="16197434" y="6512425"/>
            <a:ext cx="7772400" cy="4777010"/>
          </a:xfrm>
          <a:prstGeom prst="rect">
            <a:avLst/>
          </a:prstGeom>
        </p:spPr>
      </p:pic>
      <p:sp>
        <p:nvSpPr>
          <p:cNvPr id="11" name="CasellaDiTesto 10">
            <a:extLst>
              <a:ext uri="{FF2B5EF4-FFF2-40B4-BE49-F238E27FC236}">
                <a16:creationId xmlns:a16="http://schemas.microsoft.com/office/drawing/2014/main" id="{38CCE8AE-9A7F-8643-3B10-69F78835D221}"/>
              </a:ext>
            </a:extLst>
          </p:cNvPr>
          <p:cNvSpPr txBox="1"/>
          <p:nvPr/>
        </p:nvSpPr>
        <p:spPr>
          <a:xfrm>
            <a:off x="667050" y="701995"/>
            <a:ext cx="12217400" cy="739754"/>
          </a:xfrm>
          <a:prstGeom prst="rect">
            <a:avLst/>
          </a:prstGeom>
          <a:noFill/>
        </p:spPr>
        <p:txBody>
          <a:bodyPr wrap="square">
            <a:spAutoFit/>
          </a:bodyPr>
          <a:lstStyle/>
          <a:p>
            <a:pPr>
              <a:lnSpc>
                <a:spcPct val="150000"/>
              </a:lnSpc>
              <a:spcBef>
                <a:spcPts val="600"/>
              </a:spcBef>
            </a:pPr>
            <a:r>
              <a:rPr lang="it-IT" sz="4800" b="1" baseline="30000" dirty="0">
                <a:solidFill>
                  <a:srgbClr val="C00000"/>
                </a:solidFill>
                <a:latin typeface="Arial" pitchFamily="34" charset="0"/>
                <a:cs typeface="Arial" pitchFamily="34" charset="0"/>
              </a:rPr>
              <a:t>MOBILITAZIONE STN CAMPI FLEGREI 2024-2025</a:t>
            </a:r>
          </a:p>
        </p:txBody>
      </p:sp>
      <p:graphicFrame>
        <p:nvGraphicFramePr>
          <p:cNvPr id="13" name="Grafico 12">
            <a:extLst>
              <a:ext uri="{FF2B5EF4-FFF2-40B4-BE49-F238E27FC236}">
                <a16:creationId xmlns:a16="http://schemas.microsoft.com/office/drawing/2014/main" id="{949B788B-AA3F-40EB-8D31-64F332E9F4C1}"/>
              </a:ext>
            </a:extLst>
          </p:cNvPr>
          <p:cNvGraphicFramePr>
            <a:graphicFrameLocks/>
          </p:cNvGraphicFramePr>
          <p:nvPr>
            <p:extLst>
              <p:ext uri="{D42A27DB-BD31-4B8C-83A1-F6EECF244321}">
                <p14:modId xmlns:p14="http://schemas.microsoft.com/office/powerpoint/2010/main" val="652029926"/>
              </p:ext>
            </p:extLst>
          </p:nvPr>
        </p:nvGraphicFramePr>
        <p:xfrm>
          <a:off x="9816530" y="6171141"/>
          <a:ext cx="6099036" cy="45184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Grafico 14">
            <a:extLst>
              <a:ext uri="{FF2B5EF4-FFF2-40B4-BE49-F238E27FC236}">
                <a16:creationId xmlns:a16="http://schemas.microsoft.com/office/drawing/2014/main" id="{FEFDAEC7-6380-4435-BF9C-603ADE3B7A5D}"/>
              </a:ext>
            </a:extLst>
          </p:cNvPr>
          <p:cNvGraphicFramePr>
            <a:graphicFrameLocks/>
          </p:cNvGraphicFramePr>
          <p:nvPr>
            <p:extLst>
              <p:ext uri="{D42A27DB-BD31-4B8C-83A1-F6EECF244321}">
                <p14:modId xmlns:p14="http://schemas.microsoft.com/office/powerpoint/2010/main" val="3016661050"/>
              </p:ext>
            </p:extLst>
          </p:nvPr>
        </p:nvGraphicFramePr>
        <p:xfrm>
          <a:off x="9578862" y="1143044"/>
          <a:ext cx="6574372" cy="38489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540394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3388-D41A-E797-229B-5D1E4F9E7DAC}"/>
            </a:ext>
          </a:extLst>
        </p:cNvPr>
        <p:cNvGrpSpPr/>
        <p:nvPr/>
      </p:nvGrpSpPr>
      <p:grpSpPr>
        <a:xfrm>
          <a:off x="0" y="0"/>
          <a:ext cx="0" cy="0"/>
          <a:chOff x="0" y="0"/>
          <a:chExt cx="0" cy="0"/>
        </a:xfrm>
      </p:grpSpPr>
      <p:sp>
        <p:nvSpPr>
          <p:cNvPr id="9" name="Rettangolo 8">
            <a:extLst>
              <a:ext uri="{FF2B5EF4-FFF2-40B4-BE49-F238E27FC236}">
                <a16:creationId xmlns:a16="http://schemas.microsoft.com/office/drawing/2014/main" id="{F08CADFB-1A33-A612-02F9-EA1EE22EF89C}"/>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0658988A-ADA9-ECB3-30C3-D170D8EA5DEB}"/>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 name="Segnaposto numero diapositiva 1">
            <a:extLst>
              <a:ext uri="{FF2B5EF4-FFF2-40B4-BE49-F238E27FC236}">
                <a16:creationId xmlns:a16="http://schemas.microsoft.com/office/drawing/2014/main" id="{4C1F2AF6-61BF-6DC5-A9EC-06BA28FE58A9}"/>
              </a:ext>
            </a:extLst>
          </p:cNvPr>
          <p:cNvSpPr>
            <a:spLocks noGrp="1"/>
          </p:cNvSpPr>
          <p:nvPr>
            <p:ph type="sldNum" sz="quarter" idx="12"/>
          </p:nvPr>
        </p:nvSpPr>
        <p:spPr/>
        <p:txBody>
          <a:bodyPr/>
          <a:lstStyle/>
          <a:p>
            <a:fld id="{5371885C-2B8C-4954-9763-36D626AC28E2}" type="slidenum">
              <a:rPr lang="it-IT" smtClean="0"/>
              <a:pPr/>
              <a:t>13</a:t>
            </a:fld>
            <a:endParaRPr lang="it-IT"/>
          </a:p>
        </p:txBody>
      </p:sp>
      <p:pic>
        <p:nvPicPr>
          <p:cNvPr id="4" name="Immagine 3">
            <a:extLst>
              <a:ext uri="{FF2B5EF4-FFF2-40B4-BE49-F238E27FC236}">
                <a16:creationId xmlns:a16="http://schemas.microsoft.com/office/drawing/2014/main" id="{0B4E15E7-4BFA-0159-C83A-07F104903453}"/>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pic>
        <p:nvPicPr>
          <p:cNvPr id="18" name="Immagine 17" descr="Immagine che contiene testo, diagramma, schermata, Carattere&#10;&#10;Il contenuto generato dall'IA potrebbe non essere corretto.">
            <a:extLst>
              <a:ext uri="{FF2B5EF4-FFF2-40B4-BE49-F238E27FC236}">
                <a16:creationId xmlns:a16="http://schemas.microsoft.com/office/drawing/2014/main" id="{B09FBD95-8E36-9989-4B74-5A7510F97BED}"/>
              </a:ext>
            </a:extLst>
          </p:cNvPr>
          <p:cNvPicPr>
            <a:picLocks noChangeAspect="1"/>
          </p:cNvPicPr>
          <p:nvPr/>
        </p:nvPicPr>
        <p:blipFill>
          <a:blip r:embed="rId4">
            <a:extLst>
              <a:ext uri="{28A0092B-C50C-407E-A947-70E740481C1C}">
                <a14:useLocalDpi xmlns:a14="http://schemas.microsoft.com/office/drawing/2010/main" val="0"/>
              </a:ext>
            </a:extLst>
          </a:blip>
          <a:srcRect b="6206"/>
          <a:stretch>
            <a:fillRect/>
          </a:stretch>
        </p:blipFill>
        <p:spPr>
          <a:xfrm>
            <a:off x="12405758" y="3891816"/>
            <a:ext cx="11182754" cy="6086047"/>
          </a:xfrm>
          <a:prstGeom prst="rect">
            <a:avLst/>
          </a:prstGeom>
        </p:spPr>
      </p:pic>
      <p:sp>
        <p:nvSpPr>
          <p:cNvPr id="7" name="CasellaDiTesto 6">
            <a:extLst>
              <a:ext uri="{FF2B5EF4-FFF2-40B4-BE49-F238E27FC236}">
                <a16:creationId xmlns:a16="http://schemas.microsoft.com/office/drawing/2014/main" id="{EA417668-405E-A154-2B3D-FE303181D6C8}"/>
              </a:ext>
            </a:extLst>
          </p:cNvPr>
          <p:cNvSpPr txBox="1"/>
          <p:nvPr/>
        </p:nvSpPr>
        <p:spPr>
          <a:xfrm>
            <a:off x="797076" y="1071872"/>
            <a:ext cx="10184404" cy="6494085"/>
          </a:xfrm>
          <a:prstGeom prst="rect">
            <a:avLst/>
          </a:prstGeom>
          <a:noFill/>
        </p:spPr>
        <p:txBody>
          <a:bodyPr wrap="square">
            <a:spAutoFit/>
          </a:bodyPr>
          <a:lstStyle/>
          <a:p>
            <a:r>
              <a:rPr lang="it-IT" sz="3200" dirty="0">
                <a:solidFill>
                  <a:srgbClr val="557AAC"/>
                </a:solidFill>
              </a:rPr>
              <a:t> </a:t>
            </a:r>
          </a:p>
          <a:p>
            <a:r>
              <a:rPr lang="it-IT" sz="3200" dirty="0">
                <a:solidFill>
                  <a:srgbClr val="557AAC"/>
                </a:solidFill>
              </a:rPr>
              <a:t> </a:t>
            </a:r>
          </a:p>
          <a:p>
            <a:r>
              <a:rPr lang="it-IT" sz="3200" b="1" dirty="0">
                <a:solidFill>
                  <a:srgbClr val="557AAC"/>
                </a:solidFill>
              </a:rPr>
              <a:t>AEDES 2024</a:t>
            </a:r>
            <a:endParaRPr lang="it-IT" sz="3200" dirty="0">
              <a:solidFill>
                <a:srgbClr val="557AAC"/>
              </a:solidFill>
            </a:endParaRPr>
          </a:p>
          <a:p>
            <a:r>
              <a:rPr lang="it-IT" sz="3200" dirty="0">
                <a:solidFill>
                  <a:srgbClr val="557AAC"/>
                </a:solidFill>
              </a:rPr>
              <a:t>Inizio 10 giugno 2024 / conclusione 14 giugno 2024</a:t>
            </a:r>
          </a:p>
          <a:p>
            <a:r>
              <a:rPr lang="it-IT" sz="3200" dirty="0">
                <a:solidFill>
                  <a:srgbClr val="557AAC"/>
                </a:solidFill>
              </a:rPr>
              <a:t>settimana mobilitazione: 1</a:t>
            </a:r>
          </a:p>
          <a:p>
            <a:r>
              <a:rPr lang="it-IT" sz="3200" dirty="0">
                <a:solidFill>
                  <a:srgbClr val="557AAC"/>
                </a:solidFill>
              </a:rPr>
              <a:t>squadre impegnate: 5</a:t>
            </a:r>
          </a:p>
          <a:p>
            <a:r>
              <a:rPr lang="it-IT" sz="3200" dirty="0">
                <a:solidFill>
                  <a:srgbClr val="557AAC"/>
                </a:solidFill>
              </a:rPr>
              <a:t> </a:t>
            </a:r>
          </a:p>
          <a:p>
            <a:r>
              <a:rPr lang="it-IT" sz="3200" dirty="0">
                <a:solidFill>
                  <a:srgbClr val="557AAC"/>
                </a:solidFill>
              </a:rPr>
              <a:t> </a:t>
            </a:r>
          </a:p>
          <a:p>
            <a:r>
              <a:rPr lang="it-IT" sz="3200" b="1" dirty="0">
                <a:solidFill>
                  <a:srgbClr val="557AAC"/>
                </a:solidFill>
              </a:rPr>
              <a:t>AEDES 2025</a:t>
            </a:r>
            <a:endParaRPr lang="it-IT" sz="3200" dirty="0">
              <a:solidFill>
                <a:srgbClr val="557AAC"/>
              </a:solidFill>
            </a:endParaRPr>
          </a:p>
          <a:p>
            <a:r>
              <a:rPr lang="it-IT" sz="3200" dirty="0">
                <a:solidFill>
                  <a:srgbClr val="557AAC"/>
                </a:solidFill>
              </a:rPr>
              <a:t>Inizio 21 marzo 2025 / conclusione 30 aprile 2025</a:t>
            </a:r>
          </a:p>
          <a:p>
            <a:r>
              <a:rPr lang="it-IT" sz="3200" dirty="0">
                <a:solidFill>
                  <a:srgbClr val="557AAC"/>
                </a:solidFill>
              </a:rPr>
              <a:t>settimane mobilitazione: 9</a:t>
            </a:r>
          </a:p>
          <a:p>
            <a:r>
              <a:rPr lang="it-IT" sz="3200" dirty="0">
                <a:solidFill>
                  <a:srgbClr val="557AAC"/>
                </a:solidFill>
              </a:rPr>
              <a:t>squadre impegnate: 31</a:t>
            </a:r>
          </a:p>
          <a:p>
            <a:r>
              <a:rPr lang="it-IT" sz="3200" dirty="0">
                <a:solidFill>
                  <a:srgbClr val="557AAC"/>
                </a:solidFill>
              </a:rPr>
              <a:t> </a:t>
            </a:r>
          </a:p>
        </p:txBody>
      </p:sp>
      <p:sp>
        <p:nvSpPr>
          <p:cNvPr id="8" name="CasellaDiTesto 7">
            <a:extLst>
              <a:ext uri="{FF2B5EF4-FFF2-40B4-BE49-F238E27FC236}">
                <a16:creationId xmlns:a16="http://schemas.microsoft.com/office/drawing/2014/main" id="{4E32270E-C6A8-1EBC-E514-7F81159704C4}"/>
              </a:ext>
            </a:extLst>
          </p:cNvPr>
          <p:cNvSpPr txBox="1"/>
          <p:nvPr/>
        </p:nvSpPr>
        <p:spPr>
          <a:xfrm>
            <a:off x="797076" y="720856"/>
            <a:ext cx="12217400" cy="739754"/>
          </a:xfrm>
          <a:prstGeom prst="rect">
            <a:avLst/>
          </a:prstGeom>
          <a:noFill/>
        </p:spPr>
        <p:txBody>
          <a:bodyPr wrap="square">
            <a:spAutoFit/>
          </a:bodyPr>
          <a:lstStyle/>
          <a:p>
            <a:pPr>
              <a:lnSpc>
                <a:spcPct val="150000"/>
              </a:lnSpc>
              <a:spcBef>
                <a:spcPts val="600"/>
              </a:spcBef>
            </a:pPr>
            <a:r>
              <a:rPr lang="it-IT" sz="4800" b="1" baseline="30000" dirty="0">
                <a:solidFill>
                  <a:srgbClr val="557AAC"/>
                </a:solidFill>
                <a:latin typeface="Arial" pitchFamily="34" charset="0"/>
                <a:cs typeface="Arial" pitchFamily="34" charset="0"/>
              </a:rPr>
              <a:t>MOBILITAZIONE STN CAMPI FLEGREI 2024-2025</a:t>
            </a:r>
          </a:p>
        </p:txBody>
      </p:sp>
      <p:sp>
        <p:nvSpPr>
          <p:cNvPr id="11" name="CasellaDiTesto 10">
            <a:extLst>
              <a:ext uri="{FF2B5EF4-FFF2-40B4-BE49-F238E27FC236}">
                <a16:creationId xmlns:a16="http://schemas.microsoft.com/office/drawing/2014/main" id="{B28D5F50-F6A6-950E-8CB7-621616C81BB8}"/>
              </a:ext>
            </a:extLst>
          </p:cNvPr>
          <p:cNvSpPr txBox="1"/>
          <p:nvPr/>
        </p:nvSpPr>
        <p:spPr>
          <a:xfrm>
            <a:off x="11717124" y="2913859"/>
            <a:ext cx="12636500" cy="825867"/>
          </a:xfrm>
          <a:prstGeom prst="rect">
            <a:avLst/>
          </a:prstGeom>
          <a:noFill/>
        </p:spPr>
        <p:txBody>
          <a:bodyPr wrap="square">
            <a:spAutoFit/>
          </a:bodyPr>
          <a:lstStyle/>
          <a:p>
            <a:pPr algn="ctr">
              <a:spcBef>
                <a:spcPts val="600"/>
              </a:spcBef>
            </a:pPr>
            <a:r>
              <a:rPr lang="it-IT" sz="3200" b="1" baseline="30000" dirty="0">
                <a:solidFill>
                  <a:srgbClr val="C00000"/>
                </a:solidFill>
                <a:latin typeface="Arial" pitchFamily="34" charset="0"/>
                <a:cs typeface="Arial" pitchFamily="34" charset="0"/>
              </a:rPr>
              <a:t>DISTRIBUZIONE PERCENTUALE SQUADRE AEDES </a:t>
            </a:r>
          </a:p>
          <a:p>
            <a:pPr algn="ctr">
              <a:spcBef>
                <a:spcPts val="600"/>
              </a:spcBef>
            </a:pPr>
            <a:r>
              <a:rPr lang="it-IT" sz="3200" b="1" baseline="30000" dirty="0">
                <a:solidFill>
                  <a:srgbClr val="C00000"/>
                </a:solidFill>
                <a:latin typeface="Arial" pitchFamily="34" charset="0"/>
                <a:cs typeface="Arial" pitchFamily="34" charset="0"/>
              </a:rPr>
              <a:t>IMPIEGATE SOPRALLUOGHI 2025</a:t>
            </a:r>
          </a:p>
        </p:txBody>
      </p:sp>
    </p:spTree>
    <p:extLst>
      <p:ext uri="{BB962C8B-B14F-4D97-AF65-F5344CB8AC3E}">
        <p14:creationId xmlns:p14="http://schemas.microsoft.com/office/powerpoint/2010/main" val="15580797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AB90-310C-A83C-0A18-0FCD03A1DDB9}"/>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CE7519E-0CE5-FBD8-3E76-AFBDBB1EB4E2}"/>
              </a:ext>
            </a:extLst>
          </p:cNvPr>
          <p:cNvSpPr/>
          <p:nvPr/>
        </p:nvSpPr>
        <p:spPr>
          <a:xfrm>
            <a:off x="1588" y="12238183"/>
            <a:ext cx="24384000" cy="1479404"/>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DACFFF9C-716B-AE6F-A72C-DA78C6B66277}"/>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5860CF22-FF55-28D0-7CD3-4B4249927BC8}"/>
              </a:ext>
            </a:extLst>
          </p:cNvPr>
          <p:cNvSpPr txBox="1"/>
          <p:nvPr/>
        </p:nvSpPr>
        <p:spPr>
          <a:xfrm>
            <a:off x="4847978" y="2034258"/>
            <a:ext cx="14930542" cy="8103565"/>
          </a:xfrm>
          <a:prstGeom prst="rect">
            <a:avLst/>
          </a:prstGeom>
          <a:noFill/>
        </p:spPr>
        <p:txBody>
          <a:bodyPr wrap="square" rtlCol="0">
            <a:spAutoFit/>
          </a:bodyPr>
          <a:lstStyle/>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r>
              <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rPr>
              <a:t>CAMPI FLEGREI</a:t>
            </a:r>
          </a:p>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r>
              <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rPr>
              <a:t>2024 - 2025 </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endParaRPr kumimoji="0" lang="it-IT" b="1" i="1" u="none" strike="noStrike" kern="1200" cap="none" spc="0" normalizeH="0" baseline="30000" noProof="0" dirty="0">
              <a:ln>
                <a:noFill/>
              </a:ln>
              <a:solidFill>
                <a:srgbClr val="C00000"/>
              </a:solidFill>
              <a:effectLst/>
              <a:uLnTx/>
              <a:uFillTx/>
              <a:latin typeface="Arial" pitchFamily="34" charset="0"/>
              <a:ea typeface="+mn-ea"/>
              <a:cs typeface="Arial" pitchFamily="34" charset="0"/>
            </a:endParaRP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i="1" u="none" strike="noStrike" kern="1200" cap="none" spc="0" normalizeH="0" baseline="30000" noProof="0" dirty="0">
                <a:ln>
                  <a:noFill/>
                </a:ln>
                <a:solidFill>
                  <a:srgbClr val="C00000"/>
                </a:solidFill>
                <a:effectLst/>
                <a:uLnTx/>
                <a:uFillTx/>
                <a:latin typeface="Arial" pitchFamily="34" charset="0"/>
                <a:ea typeface="+mn-ea"/>
                <a:cs typeface="Arial" pitchFamily="34" charset="0"/>
              </a:rPr>
              <a:t>Risultati:</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rPr>
              <a:t>-	</a:t>
            </a: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Nuove modello di coinvolgimento dei tecnici liberi professionisti</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Coordinamento unico</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Bacino regionale</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Rimborso forfettario </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Semplificazione rendicontazione</a:t>
            </a:r>
          </a:p>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endPar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47082154"/>
      </p:ext>
    </p:extLst>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AB90-310C-A83C-0A18-0FCD03A1DDB9}"/>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CE7519E-0CE5-FBD8-3E76-AFBDBB1EB4E2}"/>
              </a:ext>
            </a:extLst>
          </p:cNvPr>
          <p:cNvSpPr/>
          <p:nvPr/>
        </p:nvSpPr>
        <p:spPr>
          <a:xfrm>
            <a:off x="1588" y="12238183"/>
            <a:ext cx="24384000" cy="1479404"/>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DACFFF9C-716B-AE6F-A72C-DA78C6B66277}"/>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5860CF22-FF55-28D0-7CD3-4B4249927BC8}"/>
              </a:ext>
            </a:extLst>
          </p:cNvPr>
          <p:cNvSpPr txBox="1"/>
          <p:nvPr/>
        </p:nvSpPr>
        <p:spPr>
          <a:xfrm>
            <a:off x="4847978" y="2034258"/>
            <a:ext cx="14930542" cy="7364901"/>
          </a:xfrm>
          <a:prstGeom prst="rect">
            <a:avLst/>
          </a:prstGeom>
          <a:noFill/>
        </p:spPr>
        <p:txBody>
          <a:bodyPr wrap="square" rtlCol="0">
            <a:spAutoFit/>
          </a:bodyPr>
          <a:lstStyle/>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r>
              <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rPr>
              <a:t>CAMPI FLEGREI</a:t>
            </a:r>
          </a:p>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r>
              <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rPr>
              <a:t>2024 - 2025 </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endParaRPr kumimoji="0" lang="it-IT" b="1" i="1" u="none" strike="noStrike" kern="1200" cap="none" spc="0" normalizeH="0" baseline="30000" noProof="0" dirty="0">
              <a:ln>
                <a:noFill/>
              </a:ln>
              <a:solidFill>
                <a:srgbClr val="C00000"/>
              </a:solidFill>
              <a:effectLst/>
              <a:uLnTx/>
              <a:uFillTx/>
              <a:latin typeface="Arial" pitchFamily="34" charset="0"/>
              <a:ea typeface="+mn-ea"/>
              <a:cs typeface="Arial" pitchFamily="34" charset="0"/>
            </a:endParaRP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i="1" u="none" strike="noStrike" kern="1200" cap="none" spc="0" normalizeH="0" baseline="30000" noProof="0" dirty="0">
                <a:ln>
                  <a:noFill/>
                </a:ln>
                <a:solidFill>
                  <a:srgbClr val="C00000"/>
                </a:solidFill>
                <a:effectLst/>
                <a:uLnTx/>
                <a:uFillTx/>
                <a:latin typeface="Arial" pitchFamily="34" charset="0"/>
                <a:ea typeface="+mn-ea"/>
                <a:cs typeface="Arial" pitchFamily="34" charset="0"/>
              </a:rPr>
              <a:t>Prospettive:</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u="none" strike="noStrike" kern="1200" cap="none" spc="0" normalizeH="0" baseline="30000" noProof="0" dirty="0">
                <a:ln>
                  <a:noFill/>
                </a:ln>
                <a:solidFill>
                  <a:srgbClr val="557AAC"/>
                </a:solidFill>
                <a:effectLst/>
                <a:uLnTx/>
                <a:uFillTx/>
                <a:latin typeface="Arial" pitchFamily="34" charset="0"/>
                <a:ea typeface="+mn-ea"/>
                <a:cs typeface="Arial" pitchFamily="34" charset="0"/>
              </a:rPr>
              <a:t>-	</a:t>
            </a: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Completamento organigrammi territoriali (CAR - SOT)</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Seminari di orientamento sul tema protezione civile</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Ampliamento settori di attività (9 rischi)</a:t>
            </a:r>
          </a:p>
          <a:p>
            <a:pPr marL="0" marR="0" lvl="0" indent="0" defTabSz="2438522" rtl="0" eaLnBrk="1" fontAlgn="auto" latinLnBrk="0" hangingPunct="1">
              <a:lnSpc>
                <a:spcPct val="150000"/>
              </a:lnSpc>
              <a:spcBef>
                <a:spcPts val="0"/>
              </a:spcBef>
              <a:spcAft>
                <a:spcPts val="0"/>
              </a:spcAft>
              <a:buClrTx/>
              <a:buSzTx/>
              <a:buFontTx/>
              <a:buNone/>
              <a:tabLst>
                <a:tab pos="895350" algn="l"/>
              </a:tabLst>
              <a:defRPr/>
            </a:pPr>
            <a:r>
              <a:rPr kumimoji="0" lang="it-IT" b="1" u="none" strike="noStrike" kern="1200" cap="none" spc="0" normalizeH="0" baseline="30000" noProof="0" dirty="0">
                <a:ln>
                  <a:noFill/>
                </a:ln>
                <a:solidFill>
                  <a:srgbClr val="00B050"/>
                </a:solidFill>
                <a:effectLst/>
                <a:uLnTx/>
                <a:uFillTx/>
                <a:latin typeface="Arial" pitchFamily="34" charset="0"/>
                <a:ea typeface="+mn-ea"/>
                <a:cs typeface="Arial" pitchFamily="34" charset="0"/>
              </a:rPr>
              <a:t>-	Aggiornamento e formazione (nuove indicazioni operative)</a:t>
            </a:r>
          </a:p>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endParaRPr kumimoji="0" lang="it-IT" sz="6000" b="1" i="1" u="none" strike="noStrike" kern="1200" cap="none" spc="0" normalizeH="0" baseline="30000" noProof="0" dirty="0">
              <a:ln>
                <a:noFill/>
              </a:ln>
              <a:solidFill>
                <a:srgbClr val="557AAC"/>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1107483"/>
      </p:ext>
    </p:extLst>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AB90-310C-A83C-0A18-0FCD03A1DDB9}"/>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CE7519E-0CE5-FBD8-3E76-AFBDBB1EB4E2}"/>
              </a:ext>
            </a:extLst>
          </p:cNvPr>
          <p:cNvSpPr/>
          <p:nvPr/>
        </p:nvSpPr>
        <p:spPr>
          <a:xfrm>
            <a:off x="1588" y="12238183"/>
            <a:ext cx="24384000" cy="1479404"/>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DACFFF9C-716B-AE6F-A72C-DA78C6B66277}"/>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522" rtl="0" eaLnBrk="1" fontAlgn="auto" latinLnBrk="0" hangingPunct="1">
              <a:lnSpc>
                <a:spcPct val="100000"/>
              </a:lnSpc>
              <a:spcBef>
                <a:spcPts val="0"/>
              </a:spcBef>
              <a:spcAft>
                <a:spcPts val="0"/>
              </a:spcAft>
              <a:buClrTx/>
              <a:buSzTx/>
              <a:buFontTx/>
              <a:buNone/>
              <a:tabLst/>
              <a:defRPr/>
            </a:pPr>
            <a:endParaRPr kumimoji="0" lang="it-IT" sz="4800" b="0" i="0" u="none" strike="noStrike" kern="1200" cap="none" spc="0" normalizeH="0" baseline="0" noProof="0" dirty="0">
              <a:ln>
                <a:noFill/>
              </a:ln>
              <a:solidFill>
                <a:srgbClr val="FFFF00"/>
              </a:solidFill>
              <a:effectLst/>
              <a:uLnTx/>
              <a:uFillTx/>
              <a:latin typeface="Calibri"/>
              <a:ea typeface="+mn-ea"/>
              <a:cs typeface="+mn-cs"/>
            </a:endParaRPr>
          </a:p>
        </p:txBody>
      </p:sp>
      <p:pic>
        <p:nvPicPr>
          <p:cNvPr id="13" name="Immagine 12">
            <a:extLst>
              <a:ext uri="{FF2B5EF4-FFF2-40B4-BE49-F238E27FC236}">
                <a16:creationId xmlns:a16="http://schemas.microsoft.com/office/drawing/2014/main" id="{C2C75E33-71AA-DFCA-289E-187DAA759183}"/>
              </a:ext>
            </a:extLst>
          </p:cNvPr>
          <p:cNvPicPr/>
          <p:nvPr/>
        </p:nvPicPr>
        <p:blipFill>
          <a:blip r:embed="rId3" cstate="print"/>
          <a:srcRect/>
          <a:stretch>
            <a:fillRect/>
          </a:stretch>
        </p:blipFill>
        <p:spPr bwMode="auto">
          <a:xfrm>
            <a:off x="10304250" y="8154938"/>
            <a:ext cx="3731792" cy="3307619"/>
          </a:xfrm>
          <a:prstGeom prst="rect">
            <a:avLst/>
          </a:prstGeom>
          <a:noFill/>
          <a:ln w="9525">
            <a:noFill/>
            <a:miter lim="800000"/>
            <a:headEnd/>
            <a:tailEnd/>
          </a:ln>
          <a:effectLst/>
        </p:spPr>
      </p:pic>
      <p:sp>
        <p:nvSpPr>
          <p:cNvPr id="4" name="CasellaDiTesto 3">
            <a:extLst>
              <a:ext uri="{FF2B5EF4-FFF2-40B4-BE49-F238E27FC236}">
                <a16:creationId xmlns:a16="http://schemas.microsoft.com/office/drawing/2014/main" id="{5860CF22-FF55-28D0-7CD3-4B4249927BC8}"/>
              </a:ext>
            </a:extLst>
          </p:cNvPr>
          <p:cNvSpPr txBox="1"/>
          <p:nvPr/>
        </p:nvSpPr>
        <p:spPr>
          <a:xfrm>
            <a:off x="4847978" y="4838710"/>
            <a:ext cx="14930542" cy="1171283"/>
          </a:xfrm>
          <a:prstGeom prst="rect">
            <a:avLst/>
          </a:prstGeom>
          <a:noFill/>
        </p:spPr>
        <p:txBody>
          <a:bodyPr wrap="square" rtlCol="0">
            <a:spAutoFit/>
          </a:bodyPr>
          <a:lstStyle/>
          <a:p>
            <a:pPr marL="0" marR="0" lvl="0" indent="0" algn="ctr" defTabSz="2438522" rtl="0" eaLnBrk="1" fontAlgn="auto" latinLnBrk="0" hangingPunct="1">
              <a:lnSpc>
                <a:spcPct val="150000"/>
              </a:lnSpc>
              <a:spcBef>
                <a:spcPts val="0"/>
              </a:spcBef>
              <a:spcAft>
                <a:spcPts val="0"/>
              </a:spcAft>
              <a:buClrTx/>
              <a:buSzTx/>
              <a:buFontTx/>
              <a:buNone/>
              <a:tabLst>
                <a:tab pos="895350" algn="l"/>
              </a:tabLst>
              <a:defRPr/>
            </a:pPr>
            <a:r>
              <a:rPr kumimoji="0" lang="it-IT" sz="8000" b="1" i="1" u="none" strike="noStrike" kern="1200" cap="none" spc="0" normalizeH="0" baseline="30000" noProof="0" dirty="0">
                <a:ln>
                  <a:noFill/>
                </a:ln>
                <a:solidFill>
                  <a:srgbClr val="C00000"/>
                </a:solidFill>
                <a:effectLst/>
                <a:uLnTx/>
                <a:uFillTx/>
                <a:latin typeface="Arial" pitchFamily="34" charset="0"/>
                <a:ea typeface="+mn-ea"/>
                <a:cs typeface="Arial" pitchFamily="34" charset="0"/>
              </a:rPr>
              <a:t>Grazie per l’attenzione</a:t>
            </a:r>
          </a:p>
        </p:txBody>
      </p:sp>
    </p:spTree>
    <p:extLst>
      <p:ext uri="{BB962C8B-B14F-4D97-AF65-F5344CB8AC3E}">
        <p14:creationId xmlns:p14="http://schemas.microsoft.com/office/powerpoint/2010/main" val="3614027994"/>
      </p:ext>
    </p:extLst>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7155-A84B-3531-140D-DD7BFEC1FD3A}"/>
            </a:ext>
          </a:extLst>
        </p:cNvPr>
        <p:cNvGrpSpPr/>
        <p:nvPr/>
      </p:nvGrpSpPr>
      <p:grpSpPr>
        <a:xfrm>
          <a:off x="0" y="0"/>
          <a:ext cx="0" cy="0"/>
          <a:chOff x="0" y="0"/>
          <a:chExt cx="0" cy="0"/>
        </a:xfrm>
      </p:grpSpPr>
      <p:pic>
        <p:nvPicPr>
          <p:cNvPr id="8" name="Immagine 7" descr="Immagine che contiene testo, Carattere, logo, clipart&#10;&#10;Il contenuto generato dall'IA potrebbe non essere corretto.">
            <a:extLst>
              <a:ext uri="{FF2B5EF4-FFF2-40B4-BE49-F238E27FC236}">
                <a16:creationId xmlns:a16="http://schemas.microsoft.com/office/drawing/2014/main" id="{F78D9121-99E0-EA48-7933-18D638F44DD0}"/>
              </a:ext>
            </a:extLst>
          </p:cNvPr>
          <p:cNvPicPr/>
          <p:nvPr/>
        </p:nvPicPr>
        <p:blipFill>
          <a:blip r:embed="rId2" cstate="print"/>
          <a:srcRect/>
          <a:stretch>
            <a:fillRect/>
          </a:stretch>
        </p:blipFill>
        <p:spPr bwMode="auto">
          <a:xfrm>
            <a:off x="815530" y="11971362"/>
            <a:ext cx="1716410" cy="1521315"/>
          </a:xfrm>
          <a:prstGeom prst="rect">
            <a:avLst/>
          </a:prstGeom>
          <a:noFill/>
          <a:ln w="9525">
            <a:noFill/>
            <a:miter lim="800000"/>
            <a:headEnd/>
            <a:tailEnd/>
          </a:ln>
          <a:effectLst/>
        </p:spPr>
      </p:pic>
      <p:sp>
        <p:nvSpPr>
          <p:cNvPr id="9" name="Rettangolo 8">
            <a:extLst>
              <a:ext uri="{FF2B5EF4-FFF2-40B4-BE49-F238E27FC236}">
                <a16:creationId xmlns:a16="http://schemas.microsoft.com/office/drawing/2014/main" id="{3FE4006D-590A-8FF6-5C47-A46680B55109}"/>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0A6BB803-2FD3-DF22-D86B-1A7DECD38FBE}"/>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3" name="CasellaDiTesto 2">
            <a:extLst>
              <a:ext uri="{FF2B5EF4-FFF2-40B4-BE49-F238E27FC236}">
                <a16:creationId xmlns:a16="http://schemas.microsoft.com/office/drawing/2014/main" id="{2B7C76EC-40BE-9B95-1931-F65BF594F729}"/>
              </a:ext>
            </a:extLst>
          </p:cNvPr>
          <p:cNvSpPr txBox="1"/>
          <p:nvPr/>
        </p:nvSpPr>
        <p:spPr>
          <a:xfrm>
            <a:off x="9456490" y="1715258"/>
            <a:ext cx="5472608" cy="820674"/>
          </a:xfrm>
          <a:prstGeom prst="rect">
            <a:avLst/>
          </a:prstGeom>
          <a:noFill/>
        </p:spPr>
        <p:txBody>
          <a:bodyPr wrap="square" rtlCol="0">
            <a:spAutoFit/>
          </a:bodyPr>
          <a:lstStyle/>
          <a:p>
            <a:pPr>
              <a:lnSpc>
                <a:spcPct val="150000"/>
              </a:lnSpc>
              <a:spcBef>
                <a:spcPts val="600"/>
              </a:spcBef>
            </a:pPr>
            <a:r>
              <a:rPr lang="it-IT" sz="5400" b="1" baseline="30000" dirty="0">
                <a:solidFill>
                  <a:srgbClr val="557AAC"/>
                </a:solidFill>
                <a:latin typeface="Arial" pitchFamily="34" charset="0"/>
                <a:cs typeface="Arial" pitchFamily="34" charset="0"/>
              </a:rPr>
              <a:t>DATE SIGNIFICATIVE</a:t>
            </a:r>
            <a:endParaRPr lang="en-GB" sz="5400" baseline="30000" dirty="0">
              <a:solidFill>
                <a:srgbClr val="557AAC"/>
              </a:solidFill>
              <a:latin typeface="Arial" pitchFamily="34" charset="0"/>
              <a:cs typeface="Arial" pitchFamily="34" charset="0"/>
            </a:endParaRPr>
          </a:p>
        </p:txBody>
      </p:sp>
      <p:sp>
        <p:nvSpPr>
          <p:cNvPr id="2" name="Segnaposto numero diapositiva 1">
            <a:extLst>
              <a:ext uri="{FF2B5EF4-FFF2-40B4-BE49-F238E27FC236}">
                <a16:creationId xmlns:a16="http://schemas.microsoft.com/office/drawing/2014/main" id="{331A73A7-87A3-5838-76E2-D84ECC6D1182}"/>
              </a:ext>
            </a:extLst>
          </p:cNvPr>
          <p:cNvSpPr>
            <a:spLocks noGrp="1"/>
          </p:cNvSpPr>
          <p:nvPr>
            <p:ph type="sldNum" sz="quarter" idx="12"/>
          </p:nvPr>
        </p:nvSpPr>
        <p:spPr/>
        <p:txBody>
          <a:bodyPr/>
          <a:lstStyle/>
          <a:p>
            <a:fld id="{5371885C-2B8C-4954-9763-36D626AC28E2}" type="slidenum">
              <a:rPr lang="it-IT" smtClean="0">
                <a:ln w="0"/>
                <a:solidFill>
                  <a:sysClr val="windowText" lastClr="000000"/>
                </a:solidFill>
                <a:effectLst>
                  <a:outerShdw blurRad="38100" dist="19050" dir="2700000" algn="tl" rotWithShape="0">
                    <a:schemeClr val="dk1">
                      <a:alpha val="40000"/>
                    </a:schemeClr>
                  </a:outerShdw>
                </a:effectLst>
              </a:rPr>
              <a:pPr/>
              <a:t>2</a:t>
            </a:fld>
            <a:endParaRPr lang="it-IT">
              <a:ln w="0"/>
              <a:solidFill>
                <a:sysClr val="windowText" lastClr="000000"/>
              </a:solidFill>
              <a:effectLst>
                <a:outerShdw blurRad="38100" dist="19050" dir="2700000" algn="tl" rotWithShape="0">
                  <a:schemeClr val="dk1">
                    <a:alpha val="40000"/>
                  </a:schemeClr>
                </a:outerShdw>
              </a:effectLst>
            </a:endParaRPr>
          </a:p>
        </p:txBody>
      </p:sp>
      <p:graphicFrame>
        <p:nvGraphicFramePr>
          <p:cNvPr id="1029" name="CasellaDiTesto 12">
            <a:extLst>
              <a:ext uri="{FF2B5EF4-FFF2-40B4-BE49-F238E27FC236}">
                <a16:creationId xmlns:a16="http://schemas.microsoft.com/office/drawing/2014/main" id="{20B9B021-EF83-BF3C-16C0-C69F6D663AF0}"/>
              </a:ext>
            </a:extLst>
          </p:cNvPr>
          <p:cNvGraphicFramePr/>
          <p:nvPr/>
        </p:nvGraphicFramePr>
        <p:xfrm>
          <a:off x="815530" y="1715258"/>
          <a:ext cx="22610512" cy="915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09909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3" name="CasellaDiTesto 2">
            <a:extLst>
              <a:ext uri="{FF2B5EF4-FFF2-40B4-BE49-F238E27FC236}">
                <a16:creationId xmlns:a16="http://schemas.microsoft.com/office/drawing/2014/main" id="{F8AD98AC-14A1-78E4-E4F4-A97AA4794971}"/>
              </a:ext>
            </a:extLst>
          </p:cNvPr>
          <p:cNvSpPr txBox="1"/>
          <p:nvPr/>
        </p:nvSpPr>
        <p:spPr>
          <a:xfrm>
            <a:off x="11820972" y="1009096"/>
            <a:ext cx="11881320" cy="631840"/>
          </a:xfrm>
          <a:prstGeom prst="rect">
            <a:avLst/>
          </a:prstGeom>
          <a:noFill/>
        </p:spPr>
        <p:txBody>
          <a:bodyPr wrap="square" rtlCol="0">
            <a:spAutoFit/>
          </a:bodyPr>
          <a:lstStyle/>
          <a:p>
            <a:pPr algn="ctr">
              <a:lnSpc>
                <a:spcPct val="150000"/>
              </a:lnSpc>
              <a:spcBef>
                <a:spcPts val="600"/>
              </a:spcBef>
            </a:pPr>
            <a:r>
              <a:rPr lang="it-IT" sz="4000" b="1" baseline="30000" dirty="0">
                <a:solidFill>
                  <a:srgbClr val="557AAC"/>
                </a:solidFill>
                <a:latin typeface="Arial" pitchFamily="34" charset="0"/>
                <a:cs typeface="Arial" pitchFamily="34" charset="0"/>
              </a:rPr>
              <a:t>QUALI SONO I RISCHI DI PROTEZIONE CIVILE?</a:t>
            </a:r>
            <a:endParaRPr lang="en-GB" sz="4000" baseline="30000" dirty="0">
              <a:solidFill>
                <a:srgbClr val="557AAC"/>
              </a:solidFill>
              <a:latin typeface="Arial" pitchFamily="34" charset="0"/>
              <a:cs typeface="Arial" pitchFamily="34" charset="0"/>
            </a:endParaRPr>
          </a:p>
        </p:txBody>
      </p:sp>
      <p:pic>
        <p:nvPicPr>
          <p:cNvPr id="5" name="Immagine 4" descr="Immagine che contiene vestiti, uomo, persona, testo&#10;&#10;Descrizione generata automaticamente">
            <a:extLst>
              <a:ext uri="{FF2B5EF4-FFF2-40B4-BE49-F238E27FC236}">
                <a16:creationId xmlns:a16="http://schemas.microsoft.com/office/drawing/2014/main" id="{D2D24348-950A-D7E8-CA5C-4D097A6B83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351"/>
          <a:stretch/>
        </p:blipFill>
        <p:spPr>
          <a:xfrm>
            <a:off x="12613061" y="2178274"/>
            <a:ext cx="10297143" cy="7077961"/>
          </a:xfrm>
          <a:prstGeom prst="rect">
            <a:avLst/>
          </a:prstGeom>
        </p:spPr>
      </p:pic>
      <p:sp>
        <p:nvSpPr>
          <p:cNvPr id="2" name="Segnaposto numero diapositiva 1">
            <a:extLst>
              <a:ext uri="{FF2B5EF4-FFF2-40B4-BE49-F238E27FC236}">
                <a16:creationId xmlns:a16="http://schemas.microsoft.com/office/drawing/2014/main" id="{328EDD35-DE25-7CDA-3EC6-2DCC58B291AF}"/>
              </a:ext>
            </a:extLst>
          </p:cNvPr>
          <p:cNvSpPr>
            <a:spLocks noGrp="1"/>
          </p:cNvSpPr>
          <p:nvPr>
            <p:ph type="sldNum" sz="quarter" idx="12"/>
          </p:nvPr>
        </p:nvSpPr>
        <p:spPr/>
        <p:txBody>
          <a:bodyPr/>
          <a:lstStyle/>
          <a:p>
            <a:fld id="{5371885C-2B8C-4954-9763-36D626AC28E2}" type="slidenum">
              <a:rPr lang="it-IT" smtClean="0"/>
              <a:pPr/>
              <a:t>3</a:t>
            </a:fld>
            <a:endParaRPr lang="it-IT"/>
          </a:p>
        </p:txBody>
      </p:sp>
      <p:pic>
        <p:nvPicPr>
          <p:cNvPr id="4" name="Immagine 3">
            <a:extLst>
              <a:ext uri="{FF2B5EF4-FFF2-40B4-BE49-F238E27FC236}">
                <a16:creationId xmlns:a16="http://schemas.microsoft.com/office/drawing/2014/main" id="{8CC3BB4D-4744-7482-9EFA-68BB518611D1}"/>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graphicFrame>
        <p:nvGraphicFramePr>
          <p:cNvPr id="16" name="CasellaDiTesto 12">
            <a:extLst>
              <a:ext uri="{FF2B5EF4-FFF2-40B4-BE49-F238E27FC236}">
                <a16:creationId xmlns:a16="http://schemas.microsoft.com/office/drawing/2014/main" id="{ABC28EA1-CB68-8EA2-E98E-A51B64DF7A7A}"/>
              </a:ext>
            </a:extLst>
          </p:cNvPr>
          <p:cNvGraphicFramePr/>
          <p:nvPr/>
        </p:nvGraphicFramePr>
        <p:xfrm>
          <a:off x="-435733" y="1325016"/>
          <a:ext cx="12871266" cy="9506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22647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422E-A9BB-E6DC-596C-D4A2F6D01FE2}"/>
            </a:ext>
          </a:extLst>
        </p:cNvPr>
        <p:cNvGrpSpPr/>
        <p:nvPr/>
      </p:nvGrpSpPr>
      <p:grpSpPr>
        <a:xfrm>
          <a:off x="0" y="0"/>
          <a:ext cx="0" cy="0"/>
          <a:chOff x="0" y="0"/>
          <a:chExt cx="0" cy="0"/>
        </a:xfrm>
      </p:grpSpPr>
      <p:sp>
        <p:nvSpPr>
          <p:cNvPr id="9" name="Rettangolo 8">
            <a:extLst>
              <a:ext uri="{FF2B5EF4-FFF2-40B4-BE49-F238E27FC236}">
                <a16:creationId xmlns:a16="http://schemas.microsoft.com/office/drawing/2014/main" id="{8C4A3B8A-002D-D053-0BAF-CCCC8059BA56}"/>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0020FBF4-27B8-716E-1E55-E0349CFC440B}"/>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3" name="CasellaDiTesto 2">
            <a:extLst>
              <a:ext uri="{FF2B5EF4-FFF2-40B4-BE49-F238E27FC236}">
                <a16:creationId xmlns:a16="http://schemas.microsoft.com/office/drawing/2014/main" id="{D0FEA02B-CCA4-9216-7A27-01F71B97DF5D}"/>
              </a:ext>
            </a:extLst>
          </p:cNvPr>
          <p:cNvSpPr txBox="1"/>
          <p:nvPr/>
        </p:nvSpPr>
        <p:spPr>
          <a:xfrm>
            <a:off x="1222033" y="386083"/>
            <a:ext cx="22322480" cy="685765"/>
          </a:xfrm>
          <a:prstGeom prst="rect">
            <a:avLst/>
          </a:prstGeom>
          <a:noFill/>
        </p:spPr>
        <p:txBody>
          <a:bodyPr wrap="square" rtlCol="0">
            <a:spAutoFit/>
          </a:bodyPr>
          <a:lstStyle/>
          <a:p>
            <a:pPr algn="ctr">
              <a:lnSpc>
                <a:spcPct val="150000"/>
              </a:lnSpc>
              <a:tabLst>
                <a:tab pos="895350" algn="l"/>
              </a:tabLst>
            </a:pPr>
            <a:r>
              <a:rPr lang="en-GB" sz="4400" b="1" baseline="30000" dirty="0">
                <a:solidFill>
                  <a:srgbClr val="557AAC"/>
                </a:solidFill>
                <a:latin typeface="Arial" pitchFamily="34" charset="0"/>
                <a:cs typeface="Arial" pitchFamily="34" charset="0"/>
              </a:rPr>
              <a:t>DATABASE ISCRITTI ALLA STRUTTURA TECNICA NAZIONALE</a:t>
            </a:r>
          </a:p>
        </p:txBody>
      </p:sp>
      <p:sp>
        <p:nvSpPr>
          <p:cNvPr id="5" name="CasellaDiTesto 4">
            <a:extLst>
              <a:ext uri="{FF2B5EF4-FFF2-40B4-BE49-F238E27FC236}">
                <a16:creationId xmlns:a16="http://schemas.microsoft.com/office/drawing/2014/main" id="{94FF904D-6BD1-0EAC-9EE9-C37CFEEAEB24}"/>
              </a:ext>
            </a:extLst>
          </p:cNvPr>
          <p:cNvSpPr txBox="1"/>
          <p:nvPr/>
        </p:nvSpPr>
        <p:spPr>
          <a:xfrm>
            <a:off x="835188" y="4464491"/>
            <a:ext cx="6480719" cy="1247393"/>
          </a:xfrm>
          <a:prstGeom prst="rect">
            <a:avLst/>
          </a:prstGeom>
          <a:noFill/>
        </p:spPr>
        <p:txBody>
          <a:bodyPr wrap="square" rtlCol="0">
            <a:spAutoFit/>
          </a:bodyPr>
          <a:lstStyle/>
          <a:p>
            <a:pPr>
              <a:lnSpc>
                <a:spcPct val="150000"/>
              </a:lnSpc>
              <a:tabLst>
                <a:tab pos="895350" algn="l"/>
              </a:tabLst>
            </a:pPr>
            <a:r>
              <a:rPr lang="en-GB" sz="4000" baseline="30000" dirty="0">
                <a:solidFill>
                  <a:srgbClr val="557AAC"/>
                </a:solidFill>
                <a:latin typeface="Arial" pitchFamily="34" charset="0"/>
                <a:cs typeface="Arial" pitchFamily="34" charset="0"/>
              </a:rPr>
              <a:t>2023_aggiornamento al 10 </a:t>
            </a:r>
            <a:r>
              <a:rPr lang="en-GB" sz="4000" baseline="30000" dirty="0" err="1">
                <a:solidFill>
                  <a:srgbClr val="557AAC"/>
                </a:solidFill>
                <a:latin typeface="Arial" pitchFamily="34" charset="0"/>
                <a:cs typeface="Arial" pitchFamily="34" charset="0"/>
              </a:rPr>
              <a:t>luglio</a:t>
            </a:r>
            <a:r>
              <a:rPr lang="en-GB" sz="4000" baseline="30000" dirty="0">
                <a:solidFill>
                  <a:srgbClr val="557AAC"/>
                </a:solidFill>
                <a:latin typeface="Arial" pitchFamily="34" charset="0"/>
                <a:cs typeface="Arial" pitchFamily="34" charset="0"/>
              </a:rPr>
              <a:t> </a:t>
            </a:r>
          </a:p>
          <a:p>
            <a:pPr>
              <a:lnSpc>
                <a:spcPct val="150000"/>
              </a:lnSpc>
              <a:tabLst>
                <a:tab pos="895350" algn="l"/>
              </a:tabLst>
            </a:pPr>
            <a:r>
              <a:rPr lang="en-GB" sz="4000" baseline="30000" dirty="0">
                <a:solidFill>
                  <a:srgbClr val="557AAC"/>
                </a:solidFill>
                <a:latin typeface="Arial" pitchFamily="34" charset="0"/>
                <a:cs typeface="Arial" pitchFamily="34" charset="0"/>
              </a:rPr>
              <a:t>Tot. </a:t>
            </a:r>
            <a:r>
              <a:rPr lang="en-GB" sz="4000" baseline="30000" dirty="0" err="1">
                <a:solidFill>
                  <a:srgbClr val="557AAC"/>
                </a:solidFill>
                <a:latin typeface="Arial" pitchFamily="34" charset="0"/>
                <a:cs typeface="Arial" pitchFamily="34" charset="0"/>
              </a:rPr>
              <a:t>iscritti</a:t>
            </a:r>
            <a:r>
              <a:rPr lang="en-GB" sz="4000" baseline="30000" dirty="0">
                <a:solidFill>
                  <a:srgbClr val="557AAC"/>
                </a:solidFill>
                <a:latin typeface="Arial" pitchFamily="34" charset="0"/>
                <a:cs typeface="Arial" pitchFamily="34" charset="0"/>
              </a:rPr>
              <a:t> STN n. 2925</a:t>
            </a:r>
          </a:p>
        </p:txBody>
      </p:sp>
      <p:sp>
        <p:nvSpPr>
          <p:cNvPr id="7" name="CasellaDiTesto 6">
            <a:extLst>
              <a:ext uri="{FF2B5EF4-FFF2-40B4-BE49-F238E27FC236}">
                <a16:creationId xmlns:a16="http://schemas.microsoft.com/office/drawing/2014/main" id="{01699158-B5AB-7FBE-413F-84327517CEC6}"/>
              </a:ext>
            </a:extLst>
          </p:cNvPr>
          <p:cNvSpPr txBox="1"/>
          <p:nvPr/>
        </p:nvSpPr>
        <p:spPr>
          <a:xfrm>
            <a:off x="835189" y="6064205"/>
            <a:ext cx="6480719" cy="1247393"/>
          </a:xfrm>
          <a:prstGeom prst="rect">
            <a:avLst/>
          </a:prstGeom>
          <a:noFill/>
        </p:spPr>
        <p:txBody>
          <a:bodyPr wrap="square" rtlCol="0">
            <a:spAutoFit/>
          </a:bodyPr>
          <a:lstStyle/>
          <a:p>
            <a:pPr>
              <a:lnSpc>
                <a:spcPct val="150000"/>
              </a:lnSpc>
              <a:tabLst>
                <a:tab pos="895350" algn="l"/>
              </a:tabLst>
            </a:pPr>
            <a:r>
              <a:rPr lang="en-GB" sz="4000" baseline="30000" dirty="0">
                <a:solidFill>
                  <a:srgbClr val="557AAC"/>
                </a:solidFill>
                <a:latin typeface="Arial" pitchFamily="34" charset="0"/>
                <a:cs typeface="Arial" pitchFamily="34" charset="0"/>
              </a:rPr>
              <a:t>2024_aggiornamento al 23 </a:t>
            </a:r>
            <a:r>
              <a:rPr lang="en-GB" sz="4000" baseline="30000" dirty="0" err="1">
                <a:solidFill>
                  <a:srgbClr val="557AAC"/>
                </a:solidFill>
                <a:latin typeface="Arial" pitchFamily="34" charset="0"/>
                <a:cs typeface="Arial" pitchFamily="34" charset="0"/>
              </a:rPr>
              <a:t>maggio</a:t>
            </a:r>
            <a:r>
              <a:rPr lang="en-GB" sz="4000" baseline="30000" dirty="0">
                <a:solidFill>
                  <a:srgbClr val="557AAC"/>
                </a:solidFill>
                <a:latin typeface="Arial" pitchFamily="34" charset="0"/>
                <a:cs typeface="Arial" pitchFamily="34" charset="0"/>
              </a:rPr>
              <a:t> </a:t>
            </a:r>
          </a:p>
          <a:p>
            <a:pPr>
              <a:lnSpc>
                <a:spcPct val="150000"/>
              </a:lnSpc>
              <a:tabLst>
                <a:tab pos="895350" algn="l"/>
              </a:tabLst>
            </a:pPr>
            <a:r>
              <a:rPr lang="en-GB" sz="4000" baseline="30000" dirty="0">
                <a:solidFill>
                  <a:srgbClr val="557AAC"/>
                </a:solidFill>
                <a:latin typeface="Arial" pitchFamily="34" charset="0"/>
                <a:cs typeface="Arial" pitchFamily="34" charset="0"/>
              </a:rPr>
              <a:t>Tot. </a:t>
            </a:r>
            <a:r>
              <a:rPr lang="en-GB" sz="4000" baseline="30000" dirty="0" err="1">
                <a:solidFill>
                  <a:srgbClr val="557AAC"/>
                </a:solidFill>
                <a:latin typeface="Arial" pitchFamily="34" charset="0"/>
                <a:cs typeface="Arial" pitchFamily="34" charset="0"/>
              </a:rPr>
              <a:t>iscritti</a:t>
            </a:r>
            <a:r>
              <a:rPr lang="en-GB" sz="4000" baseline="30000" dirty="0">
                <a:solidFill>
                  <a:srgbClr val="557AAC"/>
                </a:solidFill>
                <a:latin typeface="Arial" pitchFamily="34" charset="0"/>
                <a:cs typeface="Arial" pitchFamily="34" charset="0"/>
              </a:rPr>
              <a:t> STN n. 4909</a:t>
            </a:r>
          </a:p>
        </p:txBody>
      </p:sp>
      <p:sp>
        <p:nvSpPr>
          <p:cNvPr id="11" name="CasellaDiTesto 10">
            <a:extLst>
              <a:ext uri="{FF2B5EF4-FFF2-40B4-BE49-F238E27FC236}">
                <a16:creationId xmlns:a16="http://schemas.microsoft.com/office/drawing/2014/main" id="{5A054D47-9A56-4495-BB0D-978F1C7752A6}"/>
              </a:ext>
            </a:extLst>
          </p:cNvPr>
          <p:cNvSpPr txBox="1"/>
          <p:nvPr/>
        </p:nvSpPr>
        <p:spPr>
          <a:xfrm>
            <a:off x="868477" y="7776165"/>
            <a:ext cx="6480719" cy="1247393"/>
          </a:xfrm>
          <a:prstGeom prst="rect">
            <a:avLst/>
          </a:prstGeom>
          <a:noFill/>
        </p:spPr>
        <p:txBody>
          <a:bodyPr wrap="square" rtlCol="0">
            <a:spAutoFit/>
          </a:bodyPr>
          <a:lstStyle/>
          <a:p>
            <a:pPr>
              <a:lnSpc>
                <a:spcPct val="150000"/>
              </a:lnSpc>
              <a:tabLst>
                <a:tab pos="895350" algn="l"/>
              </a:tabLst>
            </a:pPr>
            <a:r>
              <a:rPr lang="en-GB" sz="4000" baseline="30000" dirty="0">
                <a:solidFill>
                  <a:srgbClr val="557AAC"/>
                </a:solidFill>
                <a:latin typeface="Arial" pitchFamily="34" charset="0"/>
                <a:cs typeface="Arial" pitchFamily="34" charset="0"/>
              </a:rPr>
              <a:t>2024_aggiornamento al 30 </a:t>
            </a:r>
            <a:r>
              <a:rPr lang="en-GB" sz="4000" baseline="30000" dirty="0" err="1">
                <a:solidFill>
                  <a:srgbClr val="557AAC"/>
                </a:solidFill>
                <a:latin typeface="Arial" pitchFamily="34" charset="0"/>
                <a:cs typeface="Arial" pitchFamily="34" charset="0"/>
              </a:rPr>
              <a:t>novembre</a:t>
            </a:r>
            <a:endParaRPr lang="en-GB" sz="4000" baseline="30000" dirty="0">
              <a:solidFill>
                <a:srgbClr val="557AAC"/>
              </a:solidFill>
              <a:latin typeface="Arial" pitchFamily="34" charset="0"/>
              <a:cs typeface="Arial" pitchFamily="34" charset="0"/>
            </a:endParaRPr>
          </a:p>
          <a:p>
            <a:pPr>
              <a:lnSpc>
                <a:spcPct val="150000"/>
              </a:lnSpc>
              <a:tabLst>
                <a:tab pos="895350" algn="l"/>
              </a:tabLst>
            </a:pPr>
            <a:r>
              <a:rPr lang="en-GB" sz="4000" baseline="30000" dirty="0">
                <a:solidFill>
                  <a:srgbClr val="557AAC"/>
                </a:solidFill>
                <a:latin typeface="Arial" pitchFamily="34" charset="0"/>
                <a:cs typeface="Arial" pitchFamily="34" charset="0"/>
              </a:rPr>
              <a:t>Tot. </a:t>
            </a:r>
            <a:r>
              <a:rPr lang="en-GB" sz="4000" baseline="30000" dirty="0" err="1">
                <a:solidFill>
                  <a:srgbClr val="557AAC"/>
                </a:solidFill>
                <a:latin typeface="Arial" pitchFamily="34" charset="0"/>
                <a:cs typeface="Arial" pitchFamily="34" charset="0"/>
              </a:rPr>
              <a:t>iscritti</a:t>
            </a:r>
            <a:r>
              <a:rPr lang="en-GB" sz="4000" baseline="30000" dirty="0">
                <a:solidFill>
                  <a:srgbClr val="557AAC"/>
                </a:solidFill>
                <a:latin typeface="Arial" pitchFamily="34" charset="0"/>
                <a:cs typeface="Arial" pitchFamily="34" charset="0"/>
              </a:rPr>
              <a:t> STN n. 5214</a:t>
            </a:r>
          </a:p>
        </p:txBody>
      </p:sp>
      <p:sp>
        <p:nvSpPr>
          <p:cNvPr id="13" name="CasellaDiTesto 12">
            <a:extLst>
              <a:ext uri="{FF2B5EF4-FFF2-40B4-BE49-F238E27FC236}">
                <a16:creationId xmlns:a16="http://schemas.microsoft.com/office/drawing/2014/main" id="{2A90DB37-95B9-7828-30DB-7E4BE68EFEA7}"/>
              </a:ext>
            </a:extLst>
          </p:cNvPr>
          <p:cNvSpPr txBox="1"/>
          <p:nvPr/>
        </p:nvSpPr>
        <p:spPr>
          <a:xfrm>
            <a:off x="868478" y="1657767"/>
            <a:ext cx="6480719" cy="1247393"/>
          </a:xfrm>
          <a:prstGeom prst="rect">
            <a:avLst/>
          </a:prstGeom>
          <a:noFill/>
        </p:spPr>
        <p:txBody>
          <a:bodyPr wrap="square" rtlCol="0">
            <a:spAutoFit/>
          </a:bodyPr>
          <a:lstStyle/>
          <a:p>
            <a:pPr>
              <a:lnSpc>
                <a:spcPct val="150000"/>
              </a:lnSpc>
              <a:tabLst>
                <a:tab pos="895350" algn="l"/>
              </a:tabLst>
            </a:pPr>
            <a:r>
              <a:rPr lang="en-GB" sz="4000" b="1" baseline="30000" dirty="0">
                <a:solidFill>
                  <a:srgbClr val="557AAC"/>
                </a:solidFill>
                <a:latin typeface="Arial" pitchFamily="34" charset="0"/>
                <a:cs typeface="Arial" pitchFamily="34" charset="0"/>
              </a:rPr>
              <a:t>2021_aggiornamento al 27 </a:t>
            </a:r>
            <a:r>
              <a:rPr lang="en-GB" sz="4000" b="1" baseline="30000" dirty="0" err="1">
                <a:solidFill>
                  <a:srgbClr val="557AAC"/>
                </a:solidFill>
                <a:latin typeface="Arial" pitchFamily="34" charset="0"/>
                <a:cs typeface="Arial" pitchFamily="34" charset="0"/>
              </a:rPr>
              <a:t>aprile</a:t>
            </a:r>
            <a:endParaRPr lang="en-GB" sz="4000" b="1" baseline="30000" dirty="0">
              <a:solidFill>
                <a:srgbClr val="557AAC"/>
              </a:solidFill>
              <a:latin typeface="Arial" pitchFamily="34" charset="0"/>
              <a:cs typeface="Arial" pitchFamily="34" charset="0"/>
            </a:endParaRPr>
          </a:p>
          <a:p>
            <a:pPr>
              <a:lnSpc>
                <a:spcPct val="150000"/>
              </a:lnSpc>
              <a:tabLst>
                <a:tab pos="895350" algn="l"/>
              </a:tabLst>
            </a:pPr>
            <a:r>
              <a:rPr lang="en-GB" sz="4000" b="1" baseline="30000" dirty="0">
                <a:solidFill>
                  <a:srgbClr val="557AAC"/>
                </a:solidFill>
                <a:latin typeface="Arial" pitchFamily="34" charset="0"/>
                <a:cs typeface="Arial" pitchFamily="34" charset="0"/>
              </a:rPr>
              <a:t>Tot. </a:t>
            </a:r>
            <a:r>
              <a:rPr lang="en-GB" sz="4000" b="1" baseline="30000" dirty="0" err="1">
                <a:solidFill>
                  <a:srgbClr val="557AAC"/>
                </a:solidFill>
                <a:latin typeface="Arial" pitchFamily="34" charset="0"/>
                <a:cs typeface="Arial" pitchFamily="34" charset="0"/>
              </a:rPr>
              <a:t>iscritti</a:t>
            </a:r>
            <a:r>
              <a:rPr lang="en-GB" sz="4000" b="1" baseline="30000" dirty="0">
                <a:solidFill>
                  <a:srgbClr val="557AAC"/>
                </a:solidFill>
                <a:latin typeface="Arial" pitchFamily="34" charset="0"/>
                <a:cs typeface="Arial" pitchFamily="34" charset="0"/>
              </a:rPr>
              <a:t> STN n. 3248</a:t>
            </a:r>
          </a:p>
        </p:txBody>
      </p:sp>
      <p:sp>
        <p:nvSpPr>
          <p:cNvPr id="14" name="CasellaDiTesto 13">
            <a:extLst>
              <a:ext uri="{FF2B5EF4-FFF2-40B4-BE49-F238E27FC236}">
                <a16:creationId xmlns:a16="http://schemas.microsoft.com/office/drawing/2014/main" id="{7E0C4DDE-978F-F628-4320-64D99EA35729}"/>
              </a:ext>
            </a:extLst>
          </p:cNvPr>
          <p:cNvSpPr txBox="1"/>
          <p:nvPr/>
        </p:nvSpPr>
        <p:spPr>
          <a:xfrm>
            <a:off x="835188" y="3409158"/>
            <a:ext cx="8016529" cy="631968"/>
          </a:xfrm>
          <a:prstGeom prst="rect">
            <a:avLst/>
          </a:prstGeom>
          <a:noFill/>
        </p:spPr>
        <p:txBody>
          <a:bodyPr wrap="square" rtlCol="0">
            <a:spAutoFit/>
          </a:bodyPr>
          <a:lstStyle/>
          <a:p>
            <a:pPr>
              <a:lnSpc>
                <a:spcPct val="150000"/>
              </a:lnSpc>
              <a:tabLst>
                <a:tab pos="895350" algn="l"/>
              </a:tabLst>
            </a:pPr>
            <a:r>
              <a:rPr lang="en-GB" sz="4000" i="1" baseline="30000" dirty="0">
                <a:solidFill>
                  <a:srgbClr val="557AAC"/>
                </a:solidFill>
                <a:latin typeface="Arial" pitchFamily="34" charset="0"/>
                <a:cs typeface="Arial" pitchFamily="34" charset="0"/>
                <a:sym typeface="Wingdings" pitchFamily="2" charset="2"/>
              </a:rPr>
              <a:t>2023_cambio </a:t>
            </a:r>
            <a:r>
              <a:rPr lang="en-GB" sz="4000" i="1" baseline="30000" dirty="0" err="1">
                <a:solidFill>
                  <a:srgbClr val="557AAC"/>
                </a:solidFill>
                <a:latin typeface="Arial" pitchFamily="34" charset="0"/>
                <a:cs typeface="Arial" pitchFamily="34" charset="0"/>
                <a:sym typeface="Wingdings" pitchFamily="2" charset="2"/>
              </a:rPr>
              <a:t>dominio</a:t>
            </a:r>
            <a:r>
              <a:rPr lang="en-GB" sz="4000" i="1" baseline="30000" dirty="0">
                <a:solidFill>
                  <a:srgbClr val="557AAC"/>
                </a:solidFill>
                <a:latin typeface="Arial" pitchFamily="34" charset="0"/>
                <a:cs typeface="Arial" pitchFamily="34" charset="0"/>
                <a:sym typeface="Wingdings" pitchFamily="2" charset="2"/>
              </a:rPr>
              <a:t> </a:t>
            </a:r>
            <a:r>
              <a:rPr lang="en-GB" sz="4000" i="1" baseline="30000" dirty="0" err="1">
                <a:solidFill>
                  <a:srgbClr val="557AAC"/>
                </a:solidFill>
                <a:latin typeface="Arial" pitchFamily="34" charset="0"/>
                <a:cs typeface="Arial" pitchFamily="34" charset="0"/>
                <a:sym typeface="Wingdings" pitchFamily="2" charset="2"/>
              </a:rPr>
              <a:t>sito</a:t>
            </a:r>
            <a:r>
              <a:rPr lang="en-GB" sz="4000" i="1" baseline="30000" dirty="0">
                <a:solidFill>
                  <a:srgbClr val="557AAC"/>
                </a:solidFill>
                <a:latin typeface="Arial" pitchFamily="34" charset="0"/>
                <a:cs typeface="Arial" pitchFamily="34" charset="0"/>
                <a:sym typeface="Wingdings" pitchFamily="2" charset="2"/>
              </a:rPr>
              <a:t> STN</a:t>
            </a:r>
            <a:endParaRPr lang="en-GB" sz="4000" i="1" baseline="30000" dirty="0">
              <a:solidFill>
                <a:srgbClr val="557AAC"/>
              </a:solidFill>
              <a:latin typeface="Arial" pitchFamily="34" charset="0"/>
              <a:cs typeface="Arial" pitchFamily="34" charset="0"/>
            </a:endParaRPr>
          </a:p>
        </p:txBody>
      </p:sp>
      <p:sp>
        <p:nvSpPr>
          <p:cNvPr id="12" name="Segnaposto numero diapositiva 11">
            <a:extLst>
              <a:ext uri="{FF2B5EF4-FFF2-40B4-BE49-F238E27FC236}">
                <a16:creationId xmlns:a16="http://schemas.microsoft.com/office/drawing/2014/main" id="{D8D1D2E9-49E7-C766-2BCD-3E6848686832}"/>
              </a:ext>
            </a:extLst>
          </p:cNvPr>
          <p:cNvSpPr>
            <a:spLocks noGrp="1"/>
          </p:cNvSpPr>
          <p:nvPr>
            <p:ph type="sldNum" sz="quarter" idx="12"/>
          </p:nvPr>
        </p:nvSpPr>
        <p:spPr/>
        <p:txBody>
          <a:bodyPr/>
          <a:lstStyle/>
          <a:p>
            <a:fld id="{5371885C-2B8C-4954-9763-36D626AC28E2}" type="slidenum">
              <a:rPr lang="it-IT" smtClean="0"/>
              <a:pPr/>
              <a:t>4</a:t>
            </a:fld>
            <a:endParaRPr lang="it-IT"/>
          </a:p>
        </p:txBody>
      </p:sp>
      <p:pic>
        <p:nvPicPr>
          <p:cNvPr id="15" name="Immagine 14">
            <a:extLst>
              <a:ext uri="{FF2B5EF4-FFF2-40B4-BE49-F238E27FC236}">
                <a16:creationId xmlns:a16="http://schemas.microsoft.com/office/drawing/2014/main" id="{79D3D37E-A533-88E9-BDB1-24E9E66765F7}"/>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
        <p:nvSpPr>
          <p:cNvPr id="16" name="CasellaDiTesto 15">
            <a:extLst>
              <a:ext uri="{FF2B5EF4-FFF2-40B4-BE49-F238E27FC236}">
                <a16:creationId xmlns:a16="http://schemas.microsoft.com/office/drawing/2014/main" id="{7FDF56C7-DDDC-ED24-D1A6-F81E327130CE}"/>
              </a:ext>
            </a:extLst>
          </p:cNvPr>
          <p:cNvSpPr txBox="1"/>
          <p:nvPr/>
        </p:nvSpPr>
        <p:spPr>
          <a:xfrm>
            <a:off x="835187" y="9509335"/>
            <a:ext cx="6480719" cy="1247393"/>
          </a:xfrm>
          <a:prstGeom prst="rect">
            <a:avLst/>
          </a:prstGeom>
          <a:noFill/>
        </p:spPr>
        <p:txBody>
          <a:bodyPr wrap="square" rtlCol="0">
            <a:spAutoFit/>
          </a:bodyPr>
          <a:lstStyle/>
          <a:p>
            <a:pPr>
              <a:lnSpc>
                <a:spcPct val="150000"/>
              </a:lnSpc>
              <a:tabLst>
                <a:tab pos="895350" algn="l"/>
              </a:tabLst>
            </a:pPr>
            <a:r>
              <a:rPr lang="en-GB" sz="4000" b="1" baseline="30000" dirty="0">
                <a:solidFill>
                  <a:srgbClr val="557AAC"/>
                </a:solidFill>
                <a:latin typeface="Arial" pitchFamily="34" charset="0"/>
                <a:cs typeface="Arial" pitchFamily="34" charset="0"/>
              </a:rPr>
              <a:t>2025_aggiornamento al 30 </a:t>
            </a:r>
            <a:r>
              <a:rPr lang="en-GB" sz="4000" b="1" baseline="30000" dirty="0" err="1">
                <a:solidFill>
                  <a:srgbClr val="557AAC"/>
                </a:solidFill>
                <a:latin typeface="Arial" pitchFamily="34" charset="0"/>
                <a:cs typeface="Arial" pitchFamily="34" charset="0"/>
              </a:rPr>
              <a:t>settembre</a:t>
            </a:r>
            <a:endParaRPr lang="en-GB" sz="4000" b="1" baseline="30000" dirty="0">
              <a:solidFill>
                <a:srgbClr val="557AAC"/>
              </a:solidFill>
              <a:latin typeface="Arial" pitchFamily="34" charset="0"/>
              <a:cs typeface="Arial" pitchFamily="34" charset="0"/>
            </a:endParaRPr>
          </a:p>
          <a:p>
            <a:pPr>
              <a:lnSpc>
                <a:spcPct val="150000"/>
              </a:lnSpc>
              <a:tabLst>
                <a:tab pos="895350" algn="l"/>
              </a:tabLst>
            </a:pPr>
            <a:r>
              <a:rPr lang="en-GB" sz="4000" b="1" baseline="30000" dirty="0">
                <a:solidFill>
                  <a:srgbClr val="557AAC"/>
                </a:solidFill>
                <a:latin typeface="Arial" pitchFamily="34" charset="0"/>
                <a:cs typeface="Arial" pitchFamily="34" charset="0"/>
              </a:rPr>
              <a:t>Tot. </a:t>
            </a:r>
            <a:r>
              <a:rPr lang="en-GB" sz="4000" b="1" baseline="30000" dirty="0" err="1">
                <a:solidFill>
                  <a:srgbClr val="557AAC"/>
                </a:solidFill>
                <a:latin typeface="Arial" pitchFamily="34" charset="0"/>
                <a:cs typeface="Arial" pitchFamily="34" charset="0"/>
              </a:rPr>
              <a:t>iscritti</a:t>
            </a:r>
            <a:r>
              <a:rPr lang="en-GB" sz="4000" b="1" baseline="30000" dirty="0">
                <a:solidFill>
                  <a:srgbClr val="557AAC"/>
                </a:solidFill>
                <a:latin typeface="Arial" pitchFamily="34" charset="0"/>
                <a:cs typeface="Arial" pitchFamily="34" charset="0"/>
              </a:rPr>
              <a:t> STN n. 5436</a:t>
            </a:r>
          </a:p>
        </p:txBody>
      </p:sp>
      <p:graphicFrame>
        <p:nvGraphicFramePr>
          <p:cNvPr id="2" name="Tabella 1">
            <a:extLst>
              <a:ext uri="{FF2B5EF4-FFF2-40B4-BE49-F238E27FC236}">
                <a16:creationId xmlns:a16="http://schemas.microsoft.com/office/drawing/2014/main" id="{FB413F5C-F1E8-039F-B60A-946C59A17140}"/>
              </a:ext>
            </a:extLst>
          </p:cNvPr>
          <p:cNvGraphicFramePr>
            <a:graphicFrameLocks noGrp="1"/>
          </p:cNvGraphicFramePr>
          <p:nvPr/>
        </p:nvGraphicFramePr>
        <p:xfrm>
          <a:off x="13332652" y="1705595"/>
          <a:ext cx="9833657" cy="9675893"/>
        </p:xfrm>
        <a:graphic>
          <a:graphicData uri="http://schemas.openxmlformats.org/drawingml/2006/table">
            <a:tbl>
              <a:tblPr>
                <a:tableStyleId>{5C22544A-7EE6-4342-B048-85BDC9FD1C3A}</a:tableStyleId>
              </a:tblPr>
              <a:tblGrid>
                <a:gridCol w="4808440">
                  <a:extLst>
                    <a:ext uri="{9D8B030D-6E8A-4147-A177-3AD203B41FA5}">
                      <a16:colId xmlns:a16="http://schemas.microsoft.com/office/drawing/2014/main" val="3519789551"/>
                    </a:ext>
                  </a:extLst>
                </a:gridCol>
                <a:gridCol w="5025217">
                  <a:extLst>
                    <a:ext uri="{9D8B030D-6E8A-4147-A177-3AD203B41FA5}">
                      <a16:colId xmlns:a16="http://schemas.microsoft.com/office/drawing/2014/main" val="4194766466"/>
                    </a:ext>
                  </a:extLst>
                </a:gridCol>
              </a:tblGrid>
              <a:tr h="420691">
                <a:tc>
                  <a:txBody>
                    <a:bodyPr/>
                    <a:lstStyle/>
                    <a:p>
                      <a:pPr algn="l" fontAlgn="ctr"/>
                      <a:r>
                        <a:rPr lang="it-IT" sz="2400" b="1" u="none" strike="noStrike" dirty="0">
                          <a:effectLst/>
                        </a:rPr>
                        <a:t>QUALIFICA PROFESSIONALE</a:t>
                      </a:r>
                      <a:endParaRPr lang="it-IT" sz="2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endParaRPr lang="it-IT" sz="24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770256610"/>
                  </a:ext>
                </a:extLst>
              </a:tr>
              <a:tr h="420691">
                <a:tc>
                  <a:txBody>
                    <a:bodyPr/>
                    <a:lstStyle/>
                    <a:p>
                      <a:pPr algn="l" fontAlgn="ctr"/>
                      <a:r>
                        <a:rPr lang="it-IT" sz="2400" u="none" strike="noStrike" dirty="0">
                          <a:effectLst/>
                        </a:rPr>
                        <a:t>ARCHITETTO</a:t>
                      </a: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1070</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126103587"/>
                  </a:ext>
                </a:extLst>
              </a:tr>
              <a:tr h="420691">
                <a:tc>
                  <a:txBody>
                    <a:bodyPr/>
                    <a:lstStyle/>
                    <a:p>
                      <a:pPr algn="l" fontAlgn="ctr"/>
                      <a:r>
                        <a:rPr lang="it-IT" sz="2400" u="none" strike="noStrike" dirty="0">
                          <a:effectLst/>
                        </a:rPr>
                        <a:t>CONSERVATORE</a:t>
                      </a: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8</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98389634"/>
                  </a:ext>
                </a:extLst>
              </a:tr>
              <a:tr h="420691">
                <a:tc>
                  <a:txBody>
                    <a:bodyPr/>
                    <a:lstStyle/>
                    <a:p>
                      <a:pPr algn="l" fontAlgn="ctr"/>
                      <a:r>
                        <a:rPr lang="it-IT" sz="2400" u="none" strike="noStrike">
                          <a:effectLst/>
                        </a:rPr>
                        <a:t>ARCHITETTO IUNIOR</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22</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86211260"/>
                  </a:ext>
                </a:extLst>
              </a:tr>
              <a:tr h="420691">
                <a:tc>
                  <a:txBody>
                    <a:bodyPr/>
                    <a:lstStyle/>
                    <a:p>
                      <a:pPr algn="l" fontAlgn="ctr"/>
                      <a:r>
                        <a:rPr lang="it-IT" sz="2400" u="none" strike="noStrike" dirty="0">
                          <a:effectLst/>
                        </a:rPr>
                        <a:t>PAESAGGISTA</a:t>
                      </a: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36555706"/>
                  </a:ext>
                </a:extLst>
              </a:tr>
              <a:tr h="420691">
                <a:tc>
                  <a:txBody>
                    <a:bodyPr/>
                    <a:lstStyle/>
                    <a:p>
                      <a:pPr algn="l" fontAlgn="ctr"/>
                      <a:r>
                        <a:rPr lang="it-IT" sz="2400" u="none" strike="noStrike" dirty="0">
                          <a:effectLst/>
                        </a:rPr>
                        <a:t>PIANFICATORE IUNIOR</a:t>
                      </a: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6</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154166076"/>
                  </a:ext>
                </a:extLst>
              </a:tr>
              <a:tr h="420691">
                <a:tc>
                  <a:txBody>
                    <a:bodyPr/>
                    <a:lstStyle/>
                    <a:p>
                      <a:pPr algn="l" fontAlgn="ctr"/>
                      <a:r>
                        <a:rPr lang="it-IT" sz="2400" u="none" strike="noStrike" dirty="0">
                          <a:effectLst/>
                        </a:rPr>
                        <a:t>PIANIFICATORE</a:t>
                      </a: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10</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22996688"/>
                  </a:ext>
                </a:extLst>
              </a:tr>
              <a:tr h="420691">
                <a:tc>
                  <a:txBody>
                    <a:bodyPr/>
                    <a:lstStyle/>
                    <a:p>
                      <a:pPr algn="l" fontAlgn="ctr"/>
                      <a:r>
                        <a:rPr lang="it-IT" sz="2400" u="none" strike="noStrike">
                          <a:effectLst/>
                        </a:rPr>
                        <a:t>DOTTORE AGRONOMO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158</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58552609"/>
                  </a:ext>
                </a:extLst>
              </a:tr>
              <a:tr h="420691">
                <a:tc>
                  <a:txBody>
                    <a:bodyPr/>
                    <a:lstStyle/>
                    <a:p>
                      <a:pPr algn="l" fontAlgn="ctr"/>
                      <a:r>
                        <a:rPr lang="it-IT" sz="2400" u="none" strike="noStrike">
                          <a:effectLst/>
                        </a:rPr>
                        <a:t>DOTTORE AGRONOMO IUNIOR</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12954005"/>
                  </a:ext>
                </a:extLst>
              </a:tr>
              <a:tr h="420691">
                <a:tc>
                  <a:txBody>
                    <a:bodyPr/>
                    <a:lstStyle/>
                    <a:p>
                      <a:pPr algn="l" fontAlgn="ctr"/>
                      <a:r>
                        <a:rPr lang="it-IT" sz="2400" u="none" strike="noStrike">
                          <a:effectLst/>
                        </a:rPr>
                        <a:t>DOTTORE FORESTALE</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35</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53335471"/>
                  </a:ext>
                </a:extLst>
              </a:tr>
              <a:tr h="420691">
                <a:tc>
                  <a:txBody>
                    <a:bodyPr/>
                    <a:lstStyle/>
                    <a:p>
                      <a:pPr algn="l" fontAlgn="ctr"/>
                      <a:r>
                        <a:rPr lang="it-IT" sz="2400" u="none" strike="noStrike">
                          <a:effectLst/>
                        </a:rPr>
                        <a:t>DOTTORE FORESTALE IUNIOR</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545924470"/>
                  </a:ext>
                </a:extLst>
              </a:tr>
              <a:tr h="420691">
                <a:tc>
                  <a:txBody>
                    <a:bodyPr/>
                    <a:lstStyle/>
                    <a:p>
                      <a:pPr algn="l" fontAlgn="ctr"/>
                      <a:r>
                        <a:rPr lang="it-IT" sz="2400" u="none" strike="noStrike">
                          <a:effectLst/>
                        </a:rPr>
                        <a:t>GEOLOGO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276</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852436243"/>
                  </a:ext>
                </a:extLst>
              </a:tr>
              <a:tr h="420691">
                <a:tc>
                  <a:txBody>
                    <a:bodyPr/>
                    <a:lstStyle/>
                    <a:p>
                      <a:pPr algn="l" fontAlgn="ctr"/>
                      <a:r>
                        <a:rPr lang="it-IT" sz="2400" u="none" strike="noStrike">
                          <a:effectLst/>
                        </a:rPr>
                        <a:t>GEOLOGO IUNIOR</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4</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09606236"/>
                  </a:ext>
                </a:extLst>
              </a:tr>
              <a:tr h="420691">
                <a:tc>
                  <a:txBody>
                    <a:bodyPr/>
                    <a:lstStyle/>
                    <a:p>
                      <a:pPr algn="l" fontAlgn="ctr"/>
                      <a:r>
                        <a:rPr lang="it-IT" sz="2400" u="none" strike="noStrike">
                          <a:effectLst/>
                        </a:rPr>
                        <a:t>GEOMETRA</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885</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58874872"/>
                  </a:ext>
                </a:extLst>
              </a:tr>
              <a:tr h="420691">
                <a:tc>
                  <a:txBody>
                    <a:bodyPr/>
                    <a:lstStyle/>
                    <a:p>
                      <a:pPr algn="l" fontAlgn="ctr"/>
                      <a:r>
                        <a:rPr lang="it-IT" sz="2400" u="none" strike="noStrike">
                          <a:effectLst/>
                        </a:rPr>
                        <a:t>GEOMETRA LAUREATO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47</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09170693"/>
                  </a:ext>
                </a:extLst>
              </a:tr>
              <a:tr h="420691">
                <a:tc>
                  <a:txBody>
                    <a:bodyPr/>
                    <a:lstStyle/>
                    <a:p>
                      <a:pPr algn="l" fontAlgn="ctr"/>
                      <a:r>
                        <a:rPr lang="it-IT" sz="2400" u="none" strike="noStrike">
                          <a:effectLst/>
                        </a:rPr>
                        <a:t>INGEGNERE</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2507</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236894245"/>
                  </a:ext>
                </a:extLst>
              </a:tr>
              <a:tr h="420691">
                <a:tc>
                  <a:txBody>
                    <a:bodyPr/>
                    <a:lstStyle/>
                    <a:p>
                      <a:pPr algn="l" fontAlgn="ctr"/>
                      <a:r>
                        <a:rPr lang="it-IT" sz="2400" u="none" strike="noStrike">
                          <a:effectLst/>
                        </a:rPr>
                        <a:t>INGEGNERE IUNIOR</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130</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46151166"/>
                  </a:ext>
                </a:extLst>
              </a:tr>
              <a:tr h="420691">
                <a:tc>
                  <a:txBody>
                    <a:bodyPr/>
                    <a:lstStyle/>
                    <a:p>
                      <a:pPr algn="l" fontAlgn="ctr"/>
                      <a:r>
                        <a:rPr lang="it-IT" sz="2400" u="none" strike="noStrike">
                          <a:effectLst/>
                        </a:rPr>
                        <a:t>PERITO AGRARIO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31</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4542422"/>
                  </a:ext>
                </a:extLst>
              </a:tr>
              <a:tr h="420691">
                <a:tc>
                  <a:txBody>
                    <a:bodyPr/>
                    <a:lstStyle/>
                    <a:p>
                      <a:pPr algn="l" fontAlgn="ctr"/>
                      <a:r>
                        <a:rPr lang="it-IT" sz="2400" u="none" strike="noStrike">
                          <a:effectLst/>
                        </a:rPr>
                        <a:t>PERITO AGRARIO LAUREATO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10</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761834215"/>
                  </a:ext>
                </a:extLst>
              </a:tr>
              <a:tr h="420691">
                <a:tc>
                  <a:txBody>
                    <a:bodyPr/>
                    <a:lstStyle/>
                    <a:p>
                      <a:pPr algn="l" fontAlgn="ctr"/>
                      <a:r>
                        <a:rPr lang="it-IT" sz="2400" u="none" strike="noStrike">
                          <a:effectLst/>
                        </a:rPr>
                        <a:t>PERITO INDUSTRIALE</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204</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49616940"/>
                  </a:ext>
                </a:extLst>
              </a:tr>
              <a:tr h="420691">
                <a:tc>
                  <a:txBody>
                    <a:bodyPr/>
                    <a:lstStyle/>
                    <a:p>
                      <a:pPr algn="l" fontAlgn="ctr"/>
                      <a:r>
                        <a:rPr lang="it-IT" sz="2400" u="none" strike="noStrike">
                          <a:effectLst/>
                        </a:rPr>
                        <a:t>PERITO INDUSTRIALE LAUREATO</a:t>
                      </a:r>
                      <a:endParaRPr lang="it-IT"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u="none" strike="noStrike">
                          <a:effectLst/>
                        </a:rPr>
                        <a:t>28</a:t>
                      </a:r>
                      <a:endParaRPr lang="it-IT"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07045291"/>
                  </a:ext>
                </a:extLst>
              </a:tr>
              <a:tr h="420691">
                <a:tc>
                  <a:txBody>
                    <a:bodyPr/>
                    <a:lstStyle/>
                    <a:p>
                      <a:pPr algn="l" fontAlgn="ctr"/>
                      <a:endParaRPr lang="it-IT"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endParaRPr lang="it-IT"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789473174"/>
                  </a:ext>
                </a:extLst>
              </a:tr>
              <a:tr h="420691">
                <a:tc>
                  <a:txBody>
                    <a:bodyPr/>
                    <a:lstStyle/>
                    <a:p>
                      <a:pPr algn="l" fontAlgn="ctr"/>
                      <a:r>
                        <a:rPr lang="it-IT" sz="2400" b="1" u="none" strike="noStrike" dirty="0">
                          <a:effectLst/>
                        </a:rPr>
                        <a:t>Totale complessivo</a:t>
                      </a:r>
                      <a:endParaRPr lang="it-IT" sz="2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it-IT" sz="2400" b="1" u="none" strike="noStrike" dirty="0">
                          <a:effectLst/>
                        </a:rPr>
                        <a:t>5436</a:t>
                      </a:r>
                      <a:endParaRPr lang="it-IT" sz="24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64336597"/>
                  </a:ext>
                </a:extLst>
              </a:tr>
            </a:tbl>
          </a:graphicData>
        </a:graphic>
      </p:graphicFrame>
    </p:spTree>
    <p:extLst>
      <p:ext uri="{BB962C8B-B14F-4D97-AF65-F5344CB8AC3E}">
        <p14:creationId xmlns:p14="http://schemas.microsoft.com/office/powerpoint/2010/main" val="41199778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DB5E-2866-B69B-E419-E12369B3C58D}"/>
            </a:ext>
          </a:extLst>
        </p:cNvPr>
        <p:cNvGrpSpPr/>
        <p:nvPr/>
      </p:nvGrpSpPr>
      <p:grpSpPr>
        <a:xfrm>
          <a:off x="0" y="0"/>
          <a:ext cx="0" cy="0"/>
          <a:chOff x="0" y="0"/>
          <a:chExt cx="0" cy="0"/>
        </a:xfrm>
      </p:grpSpPr>
      <p:sp>
        <p:nvSpPr>
          <p:cNvPr id="9" name="Rettangolo 8">
            <a:extLst>
              <a:ext uri="{FF2B5EF4-FFF2-40B4-BE49-F238E27FC236}">
                <a16:creationId xmlns:a16="http://schemas.microsoft.com/office/drawing/2014/main" id="{5D66AB92-C7A3-3C23-6FB9-47B1F0058C07}"/>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BE59F89E-034F-C83E-82DB-D89C05DF941E}"/>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3" name="CasellaDiTesto 2">
            <a:extLst>
              <a:ext uri="{FF2B5EF4-FFF2-40B4-BE49-F238E27FC236}">
                <a16:creationId xmlns:a16="http://schemas.microsoft.com/office/drawing/2014/main" id="{32DBDF6F-FCB0-CA25-4394-0FFC70A29D4C}"/>
              </a:ext>
            </a:extLst>
          </p:cNvPr>
          <p:cNvSpPr txBox="1"/>
          <p:nvPr/>
        </p:nvSpPr>
        <p:spPr>
          <a:xfrm>
            <a:off x="1222033" y="386083"/>
            <a:ext cx="22322480" cy="685765"/>
          </a:xfrm>
          <a:prstGeom prst="rect">
            <a:avLst/>
          </a:prstGeom>
          <a:noFill/>
        </p:spPr>
        <p:txBody>
          <a:bodyPr wrap="square" rtlCol="0">
            <a:spAutoFit/>
          </a:bodyPr>
          <a:lstStyle/>
          <a:p>
            <a:pPr algn="ctr">
              <a:lnSpc>
                <a:spcPct val="150000"/>
              </a:lnSpc>
              <a:tabLst>
                <a:tab pos="895350" algn="l"/>
              </a:tabLst>
            </a:pPr>
            <a:r>
              <a:rPr lang="en-GB" sz="4400" b="1" baseline="30000" dirty="0">
                <a:solidFill>
                  <a:srgbClr val="557AAC"/>
                </a:solidFill>
                <a:latin typeface="Arial" pitchFamily="34" charset="0"/>
                <a:cs typeface="Arial" pitchFamily="34" charset="0"/>
              </a:rPr>
              <a:t>DATABASE ABILITATI AEDES</a:t>
            </a:r>
          </a:p>
        </p:txBody>
      </p:sp>
      <p:sp>
        <p:nvSpPr>
          <p:cNvPr id="13" name="CasellaDiTesto 12">
            <a:extLst>
              <a:ext uri="{FF2B5EF4-FFF2-40B4-BE49-F238E27FC236}">
                <a16:creationId xmlns:a16="http://schemas.microsoft.com/office/drawing/2014/main" id="{A6ADF3E2-F4DD-2E56-28FF-1C693AD046FB}"/>
              </a:ext>
            </a:extLst>
          </p:cNvPr>
          <p:cNvSpPr txBox="1"/>
          <p:nvPr/>
        </p:nvSpPr>
        <p:spPr>
          <a:xfrm>
            <a:off x="868478" y="1657767"/>
            <a:ext cx="6480719" cy="1247393"/>
          </a:xfrm>
          <a:prstGeom prst="rect">
            <a:avLst/>
          </a:prstGeom>
          <a:noFill/>
        </p:spPr>
        <p:txBody>
          <a:bodyPr wrap="square" rtlCol="0">
            <a:spAutoFit/>
          </a:bodyPr>
          <a:lstStyle/>
          <a:p>
            <a:pPr>
              <a:lnSpc>
                <a:spcPct val="150000"/>
              </a:lnSpc>
              <a:tabLst>
                <a:tab pos="895350" algn="l"/>
              </a:tabLst>
            </a:pPr>
            <a:r>
              <a:rPr lang="en-GB" sz="4000" b="1" baseline="30000" dirty="0">
                <a:solidFill>
                  <a:srgbClr val="557AAC"/>
                </a:solidFill>
                <a:latin typeface="Arial" pitchFamily="34" charset="0"/>
                <a:cs typeface="Arial" pitchFamily="34" charset="0"/>
              </a:rPr>
              <a:t>2020_aggiornamento al 29 </a:t>
            </a:r>
            <a:r>
              <a:rPr lang="en-GB" sz="4000" b="1" baseline="30000" dirty="0" err="1">
                <a:solidFill>
                  <a:srgbClr val="557AAC"/>
                </a:solidFill>
                <a:latin typeface="Arial" pitchFamily="34" charset="0"/>
                <a:cs typeface="Arial" pitchFamily="34" charset="0"/>
              </a:rPr>
              <a:t>ottobre</a:t>
            </a:r>
            <a:endParaRPr lang="en-GB" sz="4000" b="1" baseline="30000" dirty="0">
              <a:solidFill>
                <a:srgbClr val="557AAC"/>
              </a:solidFill>
              <a:latin typeface="Arial" pitchFamily="34" charset="0"/>
              <a:cs typeface="Arial" pitchFamily="34" charset="0"/>
            </a:endParaRPr>
          </a:p>
          <a:p>
            <a:pPr>
              <a:lnSpc>
                <a:spcPct val="150000"/>
              </a:lnSpc>
              <a:tabLst>
                <a:tab pos="895350" algn="l"/>
              </a:tabLst>
            </a:pPr>
            <a:r>
              <a:rPr lang="en-GB" sz="4000" b="1" baseline="30000" dirty="0" err="1">
                <a:solidFill>
                  <a:srgbClr val="557AAC"/>
                </a:solidFill>
                <a:latin typeface="Arial" pitchFamily="34" charset="0"/>
                <a:cs typeface="Arial" pitchFamily="34" charset="0"/>
              </a:rPr>
              <a:t>Abilitati</a:t>
            </a:r>
            <a:r>
              <a:rPr lang="en-GB" sz="4000" b="1" baseline="30000" dirty="0">
                <a:solidFill>
                  <a:srgbClr val="557AAC"/>
                </a:solidFill>
                <a:latin typeface="Arial" pitchFamily="34" charset="0"/>
                <a:cs typeface="Arial" pitchFamily="34" charset="0"/>
              </a:rPr>
              <a:t> Aedes STN n. 1154</a:t>
            </a:r>
          </a:p>
        </p:txBody>
      </p:sp>
      <p:sp>
        <p:nvSpPr>
          <p:cNvPr id="12" name="Segnaposto numero diapositiva 11">
            <a:extLst>
              <a:ext uri="{FF2B5EF4-FFF2-40B4-BE49-F238E27FC236}">
                <a16:creationId xmlns:a16="http://schemas.microsoft.com/office/drawing/2014/main" id="{CDDB5BB7-CDB2-DC3F-2F44-E60EE8D9E310}"/>
              </a:ext>
            </a:extLst>
          </p:cNvPr>
          <p:cNvSpPr>
            <a:spLocks noGrp="1"/>
          </p:cNvSpPr>
          <p:nvPr>
            <p:ph type="sldNum" sz="quarter" idx="12"/>
          </p:nvPr>
        </p:nvSpPr>
        <p:spPr/>
        <p:txBody>
          <a:bodyPr/>
          <a:lstStyle/>
          <a:p>
            <a:fld id="{5371885C-2B8C-4954-9763-36D626AC28E2}" type="slidenum">
              <a:rPr lang="it-IT" smtClean="0"/>
              <a:pPr/>
              <a:t>5</a:t>
            </a:fld>
            <a:endParaRPr lang="it-IT"/>
          </a:p>
        </p:txBody>
      </p:sp>
      <p:pic>
        <p:nvPicPr>
          <p:cNvPr id="15" name="Immagine 14">
            <a:extLst>
              <a:ext uri="{FF2B5EF4-FFF2-40B4-BE49-F238E27FC236}">
                <a16:creationId xmlns:a16="http://schemas.microsoft.com/office/drawing/2014/main" id="{5EE21CF0-0D12-9CFF-9743-61B00A70B3B4}"/>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
        <p:nvSpPr>
          <p:cNvPr id="16" name="CasellaDiTesto 15">
            <a:extLst>
              <a:ext uri="{FF2B5EF4-FFF2-40B4-BE49-F238E27FC236}">
                <a16:creationId xmlns:a16="http://schemas.microsoft.com/office/drawing/2014/main" id="{F29ADF73-56A7-2706-CF4B-C635672B0B48}"/>
              </a:ext>
            </a:extLst>
          </p:cNvPr>
          <p:cNvSpPr txBox="1"/>
          <p:nvPr/>
        </p:nvSpPr>
        <p:spPr>
          <a:xfrm>
            <a:off x="794696" y="4243713"/>
            <a:ext cx="6480719" cy="1247393"/>
          </a:xfrm>
          <a:prstGeom prst="rect">
            <a:avLst/>
          </a:prstGeom>
          <a:noFill/>
        </p:spPr>
        <p:txBody>
          <a:bodyPr wrap="square" rtlCol="0">
            <a:spAutoFit/>
          </a:bodyPr>
          <a:lstStyle/>
          <a:p>
            <a:pPr>
              <a:lnSpc>
                <a:spcPct val="150000"/>
              </a:lnSpc>
              <a:tabLst>
                <a:tab pos="895350" algn="l"/>
              </a:tabLst>
            </a:pPr>
            <a:r>
              <a:rPr lang="en-GB" sz="4000" b="1" baseline="30000" dirty="0">
                <a:solidFill>
                  <a:srgbClr val="557AAC"/>
                </a:solidFill>
                <a:latin typeface="Arial" pitchFamily="34" charset="0"/>
                <a:cs typeface="Arial" pitchFamily="34" charset="0"/>
              </a:rPr>
              <a:t>2024_aggiornamento al 31 </a:t>
            </a:r>
            <a:r>
              <a:rPr lang="en-GB" sz="4000" b="1" baseline="30000" dirty="0" err="1">
                <a:solidFill>
                  <a:srgbClr val="557AAC"/>
                </a:solidFill>
                <a:latin typeface="Arial" pitchFamily="34" charset="0"/>
                <a:cs typeface="Arial" pitchFamily="34" charset="0"/>
              </a:rPr>
              <a:t>dicembre</a:t>
            </a:r>
            <a:endParaRPr lang="en-GB" sz="4000" b="1" baseline="30000" dirty="0">
              <a:solidFill>
                <a:srgbClr val="557AAC"/>
              </a:solidFill>
              <a:latin typeface="Arial" pitchFamily="34" charset="0"/>
              <a:cs typeface="Arial" pitchFamily="34" charset="0"/>
            </a:endParaRPr>
          </a:p>
          <a:p>
            <a:pPr>
              <a:lnSpc>
                <a:spcPct val="150000"/>
              </a:lnSpc>
              <a:tabLst>
                <a:tab pos="895350" algn="l"/>
              </a:tabLst>
            </a:pPr>
            <a:r>
              <a:rPr lang="en-GB" sz="4000" b="1" baseline="30000" dirty="0" err="1">
                <a:solidFill>
                  <a:srgbClr val="557AAC"/>
                </a:solidFill>
                <a:latin typeface="Arial" pitchFamily="34" charset="0"/>
                <a:cs typeface="Arial" pitchFamily="34" charset="0"/>
              </a:rPr>
              <a:t>Abilitati</a:t>
            </a:r>
            <a:r>
              <a:rPr lang="en-GB" sz="4000" b="1" baseline="30000" dirty="0">
                <a:solidFill>
                  <a:srgbClr val="557AAC"/>
                </a:solidFill>
                <a:latin typeface="Arial" pitchFamily="34" charset="0"/>
                <a:cs typeface="Arial" pitchFamily="34" charset="0"/>
              </a:rPr>
              <a:t> Aedes STN n. 3170</a:t>
            </a:r>
          </a:p>
        </p:txBody>
      </p:sp>
      <p:graphicFrame>
        <p:nvGraphicFramePr>
          <p:cNvPr id="2" name="Tabella 1">
            <a:extLst>
              <a:ext uri="{FF2B5EF4-FFF2-40B4-BE49-F238E27FC236}">
                <a16:creationId xmlns:a16="http://schemas.microsoft.com/office/drawing/2014/main" id="{2C55B2FA-A1E5-9333-D382-ADF718BE8F80}"/>
              </a:ext>
            </a:extLst>
          </p:cNvPr>
          <p:cNvGraphicFramePr>
            <a:graphicFrameLocks noGrp="1"/>
          </p:cNvGraphicFramePr>
          <p:nvPr/>
        </p:nvGraphicFramePr>
        <p:xfrm>
          <a:off x="7201633" y="1482569"/>
          <a:ext cx="16345815" cy="9810158"/>
        </p:xfrm>
        <a:graphic>
          <a:graphicData uri="http://schemas.openxmlformats.org/drawingml/2006/table">
            <a:tbl>
              <a:tblPr>
                <a:tableStyleId>{5C22544A-7EE6-4342-B048-85BDC9FD1C3A}</a:tableStyleId>
              </a:tblPr>
              <a:tblGrid>
                <a:gridCol w="2489122">
                  <a:extLst>
                    <a:ext uri="{9D8B030D-6E8A-4147-A177-3AD203B41FA5}">
                      <a16:colId xmlns:a16="http://schemas.microsoft.com/office/drawing/2014/main" val="1150517897"/>
                    </a:ext>
                  </a:extLst>
                </a:gridCol>
                <a:gridCol w="1918698">
                  <a:extLst>
                    <a:ext uri="{9D8B030D-6E8A-4147-A177-3AD203B41FA5}">
                      <a16:colId xmlns:a16="http://schemas.microsoft.com/office/drawing/2014/main" val="3798998265"/>
                    </a:ext>
                  </a:extLst>
                </a:gridCol>
                <a:gridCol w="1421149">
                  <a:extLst>
                    <a:ext uri="{9D8B030D-6E8A-4147-A177-3AD203B41FA5}">
                      <a16:colId xmlns:a16="http://schemas.microsoft.com/office/drawing/2014/main" val="3478785481"/>
                    </a:ext>
                  </a:extLst>
                </a:gridCol>
                <a:gridCol w="1534683">
                  <a:extLst>
                    <a:ext uri="{9D8B030D-6E8A-4147-A177-3AD203B41FA5}">
                      <a16:colId xmlns:a16="http://schemas.microsoft.com/office/drawing/2014/main" val="2371115957"/>
                    </a:ext>
                  </a:extLst>
                </a:gridCol>
                <a:gridCol w="1400132">
                  <a:extLst>
                    <a:ext uri="{9D8B030D-6E8A-4147-A177-3AD203B41FA5}">
                      <a16:colId xmlns:a16="http://schemas.microsoft.com/office/drawing/2014/main" val="4101690005"/>
                    </a:ext>
                  </a:extLst>
                </a:gridCol>
                <a:gridCol w="1711272">
                  <a:extLst>
                    <a:ext uri="{9D8B030D-6E8A-4147-A177-3AD203B41FA5}">
                      <a16:colId xmlns:a16="http://schemas.microsoft.com/office/drawing/2014/main" val="4081854348"/>
                    </a:ext>
                  </a:extLst>
                </a:gridCol>
                <a:gridCol w="1763129">
                  <a:extLst>
                    <a:ext uri="{9D8B030D-6E8A-4147-A177-3AD203B41FA5}">
                      <a16:colId xmlns:a16="http://schemas.microsoft.com/office/drawing/2014/main" val="3345287070"/>
                    </a:ext>
                  </a:extLst>
                </a:gridCol>
                <a:gridCol w="1711272">
                  <a:extLst>
                    <a:ext uri="{9D8B030D-6E8A-4147-A177-3AD203B41FA5}">
                      <a16:colId xmlns:a16="http://schemas.microsoft.com/office/drawing/2014/main" val="1520764803"/>
                    </a:ext>
                  </a:extLst>
                </a:gridCol>
                <a:gridCol w="2396358">
                  <a:extLst>
                    <a:ext uri="{9D8B030D-6E8A-4147-A177-3AD203B41FA5}">
                      <a16:colId xmlns:a16="http://schemas.microsoft.com/office/drawing/2014/main" val="1202613625"/>
                    </a:ext>
                  </a:extLst>
                </a:gridCol>
              </a:tblGrid>
              <a:tr h="399317">
                <a:tc>
                  <a:txBody>
                    <a:bodyPr/>
                    <a:lstStyle/>
                    <a:p>
                      <a:pPr algn="ctr" fontAlgn="b"/>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Agronomi e Forestali</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Architetto</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Geologo</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a:effectLst/>
                        </a:rPr>
                        <a:t>Geometra</a:t>
                      </a:r>
                      <a:endParaRPr lang="it-IT"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Ingegnere</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Perito Agrario</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Perito Industriale</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Tot. complessivo</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0218481"/>
                  </a:ext>
                </a:extLst>
              </a:tr>
              <a:tr h="399317">
                <a:tc>
                  <a:txBody>
                    <a:bodyPr/>
                    <a:lstStyle/>
                    <a:p>
                      <a:pPr algn="ctr" fontAlgn="b"/>
                      <a:r>
                        <a:rPr lang="it-IT" sz="2400" b="0" u="none" strike="noStrike" dirty="0">
                          <a:effectLst/>
                        </a:rPr>
                        <a:t>ABRUZZO</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42</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35</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66</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151</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0969943"/>
                  </a:ext>
                </a:extLst>
              </a:tr>
              <a:tr h="399317">
                <a:tc>
                  <a:txBody>
                    <a:bodyPr/>
                    <a:lstStyle/>
                    <a:p>
                      <a:pPr algn="ctr" fontAlgn="b"/>
                      <a:r>
                        <a:rPr lang="it-IT" sz="2400" b="0" u="none" strike="noStrike" dirty="0">
                          <a:effectLst/>
                        </a:rPr>
                        <a:t>BASILICATA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7</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15</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34</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8254856"/>
                  </a:ext>
                </a:extLst>
              </a:tr>
              <a:tr h="399317">
                <a:tc>
                  <a:txBody>
                    <a:bodyPr/>
                    <a:lstStyle/>
                    <a:p>
                      <a:pPr algn="ctr" fontAlgn="b"/>
                      <a:r>
                        <a:rPr lang="it-IT" sz="2400" b="0" u="none" strike="noStrike" dirty="0">
                          <a:effectLst/>
                        </a:rPr>
                        <a:t>CALABRIA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27</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5</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58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38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a:effectLst/>
                        </a:rPr>
                        <a:t>128</a:t>
                      </a:r>
                      <a:endParaRPr lang="it-IT"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3570523"/>
                  </a:ext>
                </a:extLst>
              </a:tr>
              <a:tr h="399317">
                <a:tc>
                  <a:txBody>
                    <a:bodyPr/>
                    <a:lstStyle/>
                    <a:p>
                      <a:pPr algn="ctr" fontAlgn="b"/>
                      <a:r>
                        <a:rPr lang="it-IT" sz="2400" b="0" u="none" strike="noStrike" dirty="0">
                          <a:effectLst/>
                        </a:rPr>
                        <a:t>CAMPANIA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108</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10</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63</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201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384</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8012366"/>
                  </a:ext>
                </a:extLst>
              </a:tr>
              <a:tr h="399317">
                <a:tc>
                  <a:txBody>
                    <a:bodyPr/>
                    <a:lstStyle/>
                    <a:p>
                      <a:pPr algn="ctr" fontAlgn="b"/>
                      <a:r>
                        <a:rPr lang="it-IT" sz="2400" b="0" u="none" strike="noStrike" dirty="0">
                          <a:effectLst/>
                        </a:rPr>
                        <a:t>EMILIA - ROMAGNA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54</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3</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59</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114</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230</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422431"/>
                  </a:ext>
                </a:extLst>
              </a:tr>
              <a:tr h="399317">
                <a:tc>
                  <a:txBody>
                    <a:bodyPr/>
                    <a:lstStyle/>
                    <a:p>
                      <a:pPr algn="ctr" fontAlgn="b"/>
                      <a:r>
                        <a:rPr lang="it-IT" sz="2400" b="0" u="none" strike="noStrike" dirty="0">
                          <a:effectLst/>
                        </a:rPr>
                        <a:t>FRIULI VENEZIA - GIULIA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2</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14</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61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89</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0308091"/>
                  </a:ext>
                </a:extLst>
              </a:tr>
              <a:tr h="399317">
                <a:tc>
                  <a:txBody>
                    <a:bodyPr/>
                    <a:lstStyle/>
                    <a:p>
                      <a:pPr algn="ctr" fontAlgn="b"/>
                      <a:r>
                        <a:rPr lang="it-IT" sz="2400" b="0" u="none" strike="noStrike" dirty="0">
                          <a:effectLst/>
                        </a:rPr>
                        <a:t>LAZIO</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39</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5</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16</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116</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176</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9752558"/>
                  </a:ext>
                </a:extLst>
              </a:tr>
              <a:tr h="399317">
                <a:tc>
                  <a:txBody>
                    <a:bodyPr/>
                    <a:lstStyle/>
                    <a:p>
                      <a:pPr algn="ctr" fontAlgn="b"/>
                      <a:r>
                        <a:rPr lang="it-IT" sz="2400" b="0" u="none" strike="noStrike" dirty="0">
                          <a:effectLst/>
                        </a:rPr>
                        <a:t>LIGURIA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53</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20</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a:effectLst/>
                        </a:rPr>
                        <a:t>96</a:t>
                      </a:r>
                      <a:endParaRPr lang="it-IT"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4900491"/>
                  </a:ext>
                </a:extLst>
              </a:tr>
              <a:tr h="399317">
                <a:tc>
                  <a:txBody>
                    <a:bodyPr/>
                    <a:lstStyle/>
                    <a:p>
                      <a:pPr algn="ctr" fontAlgn="b"/>
                      <a:r>
                        <a:rPr lang="it-IT" sz="2400" b="0" u="none" strike="noStrike" dirty="0">
                          <a:effectLst/>
                        </a:rPr>
                        <a:t>LOMBARDIA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81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96</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203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390</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3148318"/>
                  </a:ext>
                </a:extLst>
              </a:tr>
              <a:tr h="399317">
                <a:tc>
                  <a:txBody>
                    <a:bodyPr/>
                    <a:lstStyle/>
                    <a:p>
                      <a:pPr algn="ctr" fontAlgn="b"/>
                      <a:r>
                        <a:rPr lang="it-IT" sz="2400" b="0" u="none" strike="noStrike" dirty="0">
                          <a:effectLst/>
                        </a:rPr>
                        <a:t>MARCHE</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41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40</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142</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226</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4860757"/>
                  </a:ext>
                </a:extLst>
              </a:tr>
              <a:tr h="399317">
                <a:tc>
                  <a:txBody>
                    <a:bodyPr/>
                    <a:lstStyle/>
                    <a:p>
                      <a:pPr algn="ctr" fontAlgn="b"/>
                      <a:r>
                        <a:rPr lang="it-IT" sz="2400" b="0" u="none" strike="noStrike" dirty="0">
                          <a:effectLst/>
                        </a:rPr>
                        <a:t>MOLISE</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18</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46</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69091"/>
                  </a:ext>
                </a:extLst>
              </a:tr>
              <a:tr h="399317">
                <a:tc>
                  <a:txBody>
                    <a:bodyPr/>
                    <a:lstStyle/>
                    <a:p>
                      <a:pPr algn="ctr" fontAlgn="b"/>
                      <a:r>
                        <a:rPr lang="it-IT" sz="2400" b="0" u="none" strike="noStrike" dirty="0">
                          <a:effectLst/>
                        </a:rPr>
                        <a:t>PIEMONTE</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44</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5</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93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31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173</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3230394"/>
                  </a:ext>
                </a:extLst>
              </a:tr>
              <a:tr h="399317">
                <a:tc>
                  <a:txBody>
                    <a:bodyPr/>
                    <a:lstStyle/>
                    <a:p>
                      <a:pPr algn="ctr" fontAlgn="b"/>
                      <a:r>
                        <a:rPr lang="it-IT" sz="2400" b="0" u="none" strike="noStrike" dirty="0">
                          <a:effectLst/>
                        </a:rPr>
                        <a:t>PUGLIA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48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5</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62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77</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193</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8942257"/>
                  </a:ext>
                </a:extLst>
              </a:tr>
              <a:tr h="399317">
                <a:tc>
                  <a:txBody>
                    <a:bodyPr/>
                    <a:lstStyle/>
                    <a:p>
                      <a:pPr algn="ctr" fontAlgn="b"/>
                      <a:r>
                        <a:rPr lang="it-IT" sz="2400" b="0" u="none" strike="noStrike" dirty="0">
                          <a:effectLst/>
                        </a:rPr>
                        <a:t>SARDEGNA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14</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40</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8873566"/>
                  </a:ext>
                </a:extLst>
              </a:tr>
              <a:tr h="399317">
                <a:tc>
                  <a:txBody>
                    <a:bodyPr/>
                    <a:lstStyle/>
                    <a:p>
                      <a:pPr algn="ctr" fontAlgn="b"/>
                      <a:r>
                        <a:rPr lang="it-IT" sz="2400" b="0" u="none" strike="noStrike" dirty="0">
                          <a:effectLst/>
                        </a:rPr>
                        <a:t>SICILIA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49</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9</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24</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87</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172</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2431854"/>
                  </a:ext>
                </a:extLst>
              </a:tr>
              <a:tr h="399317">
                <a:tc>
                  <a:txBody>
                    <a:bodyPr/>
                    <a:lstStyle/>
                    <a:p>
                      <a:pPr algn="ctr" fontAlgn="b"/>
                      <a:r>
                        <a:rPr lang="it-IT" sz="2400" b="0" u="none" strike="noStrike" dirty="0">
                          <a:effectLst/>
                        </a:rPr>
                        <a:t>TOSCANA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91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10</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94</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77</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274</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7181143"/>
                  </a:ext>
                </a:extLst>
              </a:tr>
              <a:tr h="399317">
                <a:tc>
                  <a:txBody>
                    <a:bodyPr/>
                    <a:lstStyle/>
                    <a:p>
                      <a:pPr algn="ctr" fontAlgn="b"/>
                      <a:r>
                        <a:rPr lang="it-IT" sz="2400" b="0" u="none" strike="noStrike" dirty="0">
                          <a:effectLst/>
                        </a:rPr>
                        <a:t>TRENTINO - ALTO ADIGE</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3</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8</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16</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29</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0985753"/>
                  </a:ext>
                </a:extLst>
              </a:tr>
              <a:tr h="399317">
                <a:tc>
                  <a:txBody>
                    <a:bodyPr/>
                    <a:lstStyle/>
                    <a:p>
                      <a:pPr algn="ctr" fontAlgn="b"/>
                      <a:r>
                        <a:rPr lang="it-IT" sz="2400" b="0" u="none" strike="noStrike" dirty="0">
                          <a:effectLst/>
                        </a:rPr>
                        <a:t>UMBRIA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4</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15</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39</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59</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1020330"/>
                  </a:ext>
                </a:extLst>
              </a:tr>
              <a:tr h="399317">
                <a:tc>
                  <a:txBody>
                    <a:bodyPr/>
                    <a:lstStyle/>
                    <a:p>
                      <a:pPr algn="ctr" fontAlgn="b"/>
                      <a:r>
                        <a:rPr lang="it-IT" sz="2400" b="0" u="none" strike="noStrike" dirty="0">
                          <a:effectLst/>
                        </a:rPr>
                        <a:t>VALLE D'AOSTA</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3</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7</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11</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5993367"/>
                  </a:ext>
                </a:extLst>
              </a:tr>
              <a:tr h="399317">
                <a:tc>
                  <a:txBody>
                    <a:bodyPr/>
                    <a:lstStyle/>
                    <a:p>
                      <a:pPr algn="ctr" fontAlgn="b"/>
                      <a:r>
                        <a:rPr lang="it-IT" sz="2400" b="0" u="none" strike="noStrike" dirty="0">
                          <a:effectLst/>
                        </a:rPr>
                        <a:t>VENETO</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66</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11</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76</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113</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a:effectLst/>
                        </a:rPr>
                        <a:t>2</a:t>
                      </a:r>
                      <a:endParaRPr lang="it-IT"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u="none" strike="noStrike" dirty="0">
                          <a:effectLst/>
                        </a:rPr>
                        <a:t>1</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269</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851433"/>
                  </a:ext>
                </a:extLst>
              </a:tr>
              <a:tr h="399317">
                <a:tc>
                  <a:txBody>
                    <a:bodyPr/>
                    <a:lstStyle/>
                    <a:p>
                      <a:pPr algn="ctr" fontAlgn="b"/>
                      <a:r>
                        <a:rPr lang="it-IT" sz="2400" b="1" u="none" strike="noStrike" dirty="0">
                          <a:effectLst/>
                        </a:rPr>
                        <a:t>Totale complessivo</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765</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94</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846</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1451</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10</a:t>
                      </a:r>
                      <a:endParaRPr lang="it-IT"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a:effectLst/>
                        </a:rPr>
                        <a:t>3</a:t>
                      </a:r>
                      <a:endParaRPr lang="it-IT"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2400" b="1" u="none" strike="noStrike" dirty="0">
                          <a:effectLst/>
                        </a:rPr>
                        <a:t>3170</a:t>
                      </a:r>
                      <a:endParaRPr lang="it-IT"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5512959"/>
                  </a:ext>
                </a:extLst>
              </a:tr>
            </a:tbl>
          </a:graphicData>
        </a:graphic>
      </p:graphicFrame>
    </p:spTree>
    <p:extLst>
      <p:ext uri="{BB962C8B-B14F-4D97-AF65-F5344CB8AC3E}">
        <p14:creationId xmlns:p14="http://schemas.microsoft.com/office/powerpoint/2010/main" val="12498723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AB90-310C-A83C-0A18-0FCD03A1DDB9}"/>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CE7519E-0CE5-FBD8-3E76-AFBDBB1EB4E2}"/>
              </a:ext>
            </a:extLst>
          </p:cNvPr>
          <p:cNvSpPr/>
          <p:nvPr/>
        </p:nvSpPr>
        <p:spPr>
          <a:xfrm>
            <a:off x="1588" y="12238183"/>
            <a:ext cx="24384000" cy="1479404"/>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11" name="Rettangolo 10">
            <a:extLst>
              <a:ext uri="{FF2B5EF4-FFF2-40B4-BE49-F238E27FC236}">
                <a16:creationId xmlns:a16="http://schemas.microsoft.com/office/drawing/2014/main" id="{DACFFF9C-716B-AE6F-A72C-DA78C6B66277}"/>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pic>
        <p:nvPicPr>
          <p:cNvPr id="13" name="Immagine 12">
            <a:extLst>
              <a:ext uri="{FF2B5EF4-FFF2-40B4-BE49-F238E27FC236}">
                <a16:creationId xmlns:a16="http://schemas.microsoft.com/office/drawing/2014/main" id="{C2C75E33-71AA-DFCA-289E-187DAA759183}"/>
              </a:ext>
            </a:extLst>
          </p:cNvPr>
          <p:cNvPicPr/>
          <p:nvPr/>
        </p:nvPicPr>
        <p:blipFill>
          <a:blip r:embed="rId3" cstate="print"/>
          <a:srcRect/>
          <a:stretch>
            <a:fillRect/>
          </a:stretch>
        </p:blipFill>
        <p:spPr bwMode="auto">
          <a:xfrm>
            <a:off x="10304250" y="8154938"/>
            <a:ext cx="3731792" cy="3307619"/>
          </a:xfrm>
          <a:prstGeom prst="rect">
            <a:avLst/>
          </a:prstGeom>
          <a:noFill/>
          <a:ln w="9525">
            <a:noFill/>
            <a:miter lim="800000"/>
            <a:headEnd/>
            <a:tailEnd/>
          </a:ln>
          <a:effectLst/>
        </p:spPr>
      </p:pic>
      <p:sp>
        <p:nvSpPr>
          <p:cNvPr id="4" name="CasellaDiTesto 3">
            <a:extLst>
              <a:ext uri="{FF2B5EF4-FFF2-40B4-BE49-F238E27FC236}">
                <a16:creationId xmlns:a16="http://schemas.microsoft.com/office/drawing/2014/main" id="{5860CF22-FF55-28D0-7CD3-4B4249927BC8}"/>
              </a:ext>
            </a:extLst>
          </p:cNvPr>
          <p:cNvSpPr txBox="1"/>
          <p:nvPr/>
        </p:nvSpPr>
        <p:spPr>
          <a:xfrm>
            <a:off x="4879923" y="3944943"/>
            <a:ext cx="14930542" cy="1824923"/>
          </a:xfrm>
          <a:prstGeom prst="rect">
            <a:avLst/>
          </a:prstGeom>
          <a:noFill/>
        </p:spPr>
        <p:txBody>
          <a:bodyPr wrap="square" rtlCol="0">
            <a:spAutoFit/>
          </a:bodyPr>
          <a:lstStyle/>
          <a:p>
            <a:pPr algn="ctr">
              <a:lnSpc>
                <a:spcPct val="150000"/>
              </a:lnSpc>
              <a:tabLst>
                <a:tab pos="895350" algn="l"/>
              </a:tabLst>
            </a:pPr>
            <a:r>
              <a:rPr lang="it-IT" sz="6000" b="1" i="1" baseline="30000" dirty="0">
                <a:solidFill>
                  <a:srgbClr val="557AAC"/>
                </a:solidFill>
                <a:latin typeface="Arial" pitchFamily="34" charset="0"/>
                <a:cs typeface="Arial" pitchFamily="34" charset="0"/>
              </a:rPr>
              <a:t>CAMPI FLEGREI</a:t>
            </a:r>
          </a:p>
          <a:p>
            <a:pPr algn="ctr">
              <a:lnSpc>
                <a:spcPct val="150000"/>
              </a:lnSpc>
              <a:tabLst>
                <a:tab pos="895350" algn="l"/>
              </a:tabLst>
            </a:pPr>
            <a:r>
              <a:rPr lang="it-IT" sz="6000" b="1" i="1" baseline="30000" dirty="0">
                <a:solidFill>
                  <a:srgbClr val="557AAC"/>
                </a:solidFill>
                <a:latin typeface="Arial" pitchFamily="34" charset="0"/>
                <a:cs typeface="Arial" pitchFamily="34" charset="0"/>
              </a:rPr>
              <a:t>2024 - 2025 </a:t>
            </a:r>
          </a:p>
        </p:txBody>
      </p:sp>
    </p:spTree>
    <p:extLst>
      <p:ext uri="{BB962C8B-B14F-4D97-AF65-F5344CB8AC3E}">
        <p14:creationId xmlns:p14="http://schemas.microsoft.com/office/powerpoint/2010/main" val="3938395174"/>
      </p:ext>
    </p:extLst>
  </p:cSld>
  <p:clrMapOvr>
    <a:masterClrMapping/>
  </p:clrMapOvr>
  <p:transition advClick="0" advTm="2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05B40489-FB7A-A7F8-E55C-7EC39E18DDE2}"/>
              </a:ext>
            </a:extLst>
          </p:cNvPr>
          <p:cNvSpPr txBox="1"/>
          <p:nvPr/>
        </p:nvSpPr>
        <p:spPr>
          <a:xfrm>
            <a:off x="1679109" y="1703325"/>
            <a:ext cx="21386376" cy="10622973"/>
          </a:xfrm>
          <a:prstGeom prst="rect">
            <a:avLst/>
          </a:prstGeom>
          <a:noFill/>
        </p:spPr>
        <p:txBody>
          <a:bodyPr wrap="square" rtlCol="0">
            <a:spAutoFit/>
          </a:bodyPr>
          <a:lstStyle/>
          <a:p>
            <a:pPr algn="ctr">
              <a:lnSpc>
                <a:spcPct val="150000"/>
              </a:lnSpc>
              <a:spcBef>
                <a:spcPts val="600"/>
              </a:spcBef>
            </a:pPr>
            <a:r>
              <a:rPr lang="it-IT" sz="6000" b="1" baseline="30000" dirty="0">
                <a:solidFill>
                  <a:srgbClr val="C00000"/>
                </a:solidFill>
                <a:latin typeface="Arial" pitchFamily="34" charset="0"/>
                <a:cs typeface="Arial" pitchFamily="34" charset="0"/>
              </a:rPr>
              <a:t>CAMPI FLEGREI 2024-2025</a:t>
            </a:r>
          </a:p>
          <a:p>
            <a:pPr>
              <a:lnSpc>
                <a:spcPct val="150000"/>
              </a:lnSpc>
              <a:spcBef>
                <a:spcPts val="600"/>
              </a:spcBef>
            </a:pPr>
            <a:r>
              <a:rPr lang="en-GB" sz="3800" b="1" baseline="30000" dirty="0">
                <a:solidFill>
                  <a:srgbClr val="557AAC"/>
                </a:solidFill>
                <a:latin typeface="Arial" pitchFamily="34" charset="0"/>
                <a:cs typeface="Arial" pitchFamily="34" charset="0"/>
              </a:rPr>
              <a:t>                 </a:t>
            </a:r>
            <a:r>
              <a:rPr lang="it-IT" b="1" baseline="30000" dirty="0">
                <a:solidFill>
                  <a:srgbClr val="557AAC"/>
                </a:solidFill>
                <a:latin typeface="Arial" pitchFamily="34" charset="0"/>
                <a:cs typeface="Arial" pitchFamily="34" charset="0"/>
              </a:rPr>
              <a:t>Decreto Legge n.140 del 12/10/2023 (convertito in Legge n.183 del 07/12/2023)</a:t>
            </a:r>
          </a:p>
          <a:p>
            <a:pPr>
              <a:lnSpc>
                <a:spcPct val="150000"/>
              </a:lnSpc>
              <a:spcBef>
                <a:spcPts val="600"/>
              </a:spcBef>
            </a:pPr>
            <a:r>
              <a:rPr lang="it-IT" b="1" baseline="30000" dirty="0">
                <a:solidFill>
                  <a:srgbClr val="557AAC"/>
                </a:solidFill>
                <a:latin typeface="Arial" pitchFamily="34" charset="0"/>
                <a:cs typeface="Arial" pitchFamily="34" charset="0"/>
              </a:rPr>
              <a:t> </a:t>
            </a:r>
            <a:r>
              <a:rPr lang="it-IT" baseline="30000" dirty="0">
                <a:solidFill>
                  <a:srgbClr val="557AAC"/>
                </a:solidFill>
                <a:latin typeface="Arial" pitchFamily="34" charset="0"/>
                <a:cs typeface="Arial" pitchFamily="34" charset="0"/>
              </a:rPr>
              <a:t>“Misure urgenti di prevenzione del rischio sismico connesso al fenomeno bradisismico nell’area dei Campi Flegrei”</a:t>
            </a:r>
          </a:p>
          <a:p>
            <a:pPr>
              <a:lnSpc>
                <a:spcPct val="150000"/>
              </a:lnSpc>
              <a:spcBef>
                <a:spcPts val="600"/>
              </a:spcBef>
            </a:pPr>
            <a:r>
              <a:rPr lang="it-IT" baseline="30000" dirty="0">
                <a:solidFill>
                  <a:srgbClr val="557AAC"/>
                </a:solidFill>
                <a:latin typeface="Arial" pitchFamily="34" charset="0"/>
                <a:cs typeface="Arial" pitchFamily="34" charset="0"/>
              </a:rPr>
              <a:t>Art.2) </a:t>
            </a:r>
            <a:r>
              <a:rPr lang="it-IT" b="1" baseline="30000" dirty="0">
                <a:solidFill>
                  <a:srgbClr val="00B050"/>
                </a:solidFill>
                <a:latin typeface="Arial" pitchFamily="34" charset="0"/>
                <a:cs typeface="Arial" pitchFamily="34" charset="0"/>
              </a:rPr>
              <a:t>piano straordinario di analisi della vulnerabilità delle zone edificate </a:t>
            </a:r>
            <a:r>
              <a:rPr lang="it-IT" baseline="30000" dirty="0">
                <a:solidFill>
                  <a:srgbClr val="557AAC"/>
                </a:solidFill>
                <a:latin typeface="Arial" pitchFamily="34" charset="0"/>
                <a:cs typeface="Arial" pitchFamily="34" charset="0"/>
              </a:rPr>
              <a:t>direttamente interessate dal fenomeno bradisismico …</a:t>
            </a:r>
          </a:p>
          <a:p>
            <a:pPr>
              <a:lnSpc>
                <a:spcPct val="150000"/>
              </a:lnSpc>
              <a:spcBef>
                <a:spcPts val="600"/>
              </a:spcBef>
            </a:pPr>
            <a:r>
              <a:rPr lang="it-IT" baseline="30000" dirty="0">
                <a:solidFill>
                  <a:srgbClr val="557AAC"/>
                </a:solidFill>
                <a:latin typeface="Arial" pitchFamily="34" charset="0"/>
                <a:cs typeface="Arial" pitchFamily="34" charset="0"/>
              </a:rPr>
              <a:t>Ar.2) comma 1: (composizione del Piano)</a:t>
            </a:r>
          </a:p>
          <a:p>
            <a:pPr>
              <a:lnSpc>
                <a:spcPct val="150000"/>
              </a:lnSpc>
              <a:spcBef>
                <a:spcPts val="600"/>
              </a:spcBef>
            </a:pPr>
            <a:r>
              <a:rPr lang="it-IT" baseline="30000" dirty="0">
                <a:solidFill>
                  <a:srgbClr val="557AAC"/>
                </a:solidFill>
                <a:latin typeface="Arial" pitchFamily="34" charset="0"/>
                <a:cs typeface="Arial" pitchFamily="34" charset="0"/>
              </a:rPr>
              <a:t>b) </a:t>
            </a:r>
            <a:r>
              <a:rPr lang="it-IT" b="1" baseline="30000" dirty="0">
                <a:solidFill>
                  <a:srgbClr val="00B050"/>
                </a:solidFill>
                <a:latin typeface="Arial" pitchFamily="34" charset="0"/>
                <a:cs typeface="Arial" pitchFamily="34" charset="0"/>
              </a:rPr>
              <a:t>un'analisi della vulnerabilità sismica dell'edilizia privata</a:t>
            </a:r>
            <a:r>
              <a:rPr lang="it-IT" baseline="30000" dirty="0">
                <a:solidFill>
                  <a:srgbClr val="557AAC"/>
                </a:solidFill>
                <a:latin typeface="Arial" pitchFamily="34" charset="0"/>
                <a:cs typeface="Arial" pitchFamily="34" charset="0"/>
              </a:rPr>
              <a:t>, finalizzata all'individuazione di idonee misure di mitigazione e alla stima del relativo fabbisogno finanziario; </a:t>
            </a:r>
          </a:p>
          <a:p>
            <a:pPr>
              <a:lnSpc>
                <a:spcPct val="150000"/>
              </a:lnSpc>
              <a:tabLst>
                <a:tab pos="895350" algn="l"/>
              </a:tabLst>
            </a:pPr>
            <a:r>
              <a:rPr lang="it-IT" baseline="30000" dirty="0">
                <a:solidFill>
                  <a:srgbClr val="557AAC"/>
                </a:solidFill>
                <a:latin typeface="Arial" pitchFamily="34" charset="0"/>
                <a:cs typeface="Arial" pitchFamily="34" charset="0"/>
              </a:rPr>
              <a:t>Art.2) comma 3: All'interno della zona di intervento di cui al comma 2, il piano straordinario è realizzato:</a:t>
            </a:r>
          </a:p>
          <a:p>
            <a:pPr>
              <a:lnSpc>
                <a:spcPct val="150000"/>
              </a:lnSpc>
              <a:tabLst>
                <a:tab pos="895350" algn="l"/>
              </a:tabLst>
            </a:pPr>
            <a:r>
              <a:rPr lang="it-IT" baseline="30000" dirty="0">
                <a:solidFill>
                  <a:srgbClr val="557AAC"/>
                </a:solidFill>
                <a:latin typeface="Arial" pitchFamily="34" charset="0"/>
                <a:cs typeface="Arial" pitchFamily="34" charset="0"/>
              </a:rPr>
              <a:t>b) con riferimento alle attività di cui al comma 1, lettera b), mediante procedure semplificate che non hanno il valore di verifica sismica ai sensi delle NTC 2018, individuate dal Capo del Dipartimento della protezione civile, con apposita ordinanza … </a:t>
            </a:r>
          </a:p>
          <a:p>
            <a:pPr>
              <a:lnSpc>
                <a:spcPct val="150000"/>
              </a:lnSpc>
              <a:tabLst>
                <a:tab pos="895350" algn="l"/>
              </a:tabLst>
            </a:pPr>
            <a:endParaRPr lang="en-GB" sz="3800" baseline="30000" dirty="0">
              <a:solidFill>
                <a:srgbClr val="557AAC"/>
              </a:solidFill>
              <a:latin typeface="Arial" pitchFamily="34" charset="0"/>
              <a:cs typeface="Arial" pitchFamily="34" charset="0"/>
            </a:endParaRPr>
          </a:p>
          <a:p>
            <a:pPr>
              <a:lnSpc>
                <a:spcPct val="150000"/>
              </a:lnSpc>
              <a:tabLst>
                <a:tab pos="895350" algn="l"/>
              </a:tabLst>
            </a:pPr>
            <a:endParaRPr lang="en-GB" sz="3800" baseline="30000" dirty="0">
              <a:solidFill>
                <a:srgbClr val="557AAC"/>
              </a:solidFill>
              <a:latin typeface="Arial" pitchFamily="34" charset="0"/>
              <a:cs typeface="Arial" pitchFamily="34" charset="0"/>
            </a:endParaRPr>
          </a:p>
        </p:txBody>
      </p:sp>
      <p:sp>
        <p:nvSpPr>
          <p:cNvPr id="2" name="Segnaposto numero diapositiva 1">
            <a:extLst>
              <a:ext uri="{FF2B5EF4-FFF2-40B4-BE49-F238E27FC236}">
                <a16:creationId xmlns:a16="http://schemas.microsoft.com/office/drawing/2014/main" id="{D09FC1AB-A3A3-B2E9-FE89-0BE34EA23136}"/>
              </a:ext>
            </a:extLst>
          </p:cNvPr>
          <p:cNvSpPr>
            <a:spLocks noGrp="1"/>
          </p:cNvSpPr>
          <p:nvPr>
            <p:ph type="sldNum" sz="quarter" idx="12"/>
          </p:nvPr>
        </p:nvSpPr>
        <p:spPr/>
        <p:txBody>
          <a:bodyPr/>
          <a:lstStyle/>
          <a:p>
            <a:fld id="{5371885C-2B8C-4954-9763-36D626AC28E2}" type="slidenum">
              <a:rPr lang="it-IT" smtClean="0"/>
              <a:pPr/>
              <a:t>7</a:t>
            </a:fld>
            <a:endParaRPr lang="it-IT"/>
          </a:p>
        </p:txBody>
      </p:sp>
      <p:pic>
        <p:nvPicPr>
          <p:cNvPr id="4" name="Immagine 3">
            <a:extLst>
              <a:ext uri="{FF2B5EF4-FFF2-40B4-BE49-F238E27FC236}">
                <a16:creationId xmlns:a16="http://schemas.microsoft.com/office/drawing/2014/main" id="{2917A2DC-74D9-60FC-0C31-C993C78B99A8}"/>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Tree>
    <p:extLst>
      <p:ext uri="{BB962C8B-B14F-4D97-AF65-F5344CB8AC3E}">
        <p14:creationId xmlns:p14="http://schemas.microsoft.com/office/powerpoint/2010/main" val="2486007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anim calcmode="lin" valueType="num">
                                      <p:cBhvr additive="base">
                                        <p:cTn id="1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anim calcmode="lin" valueType="num">
                                      <p:cBhvr additive="base">
                                        <p:cTn id="1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 calcmode="lin" valueType="num">
                                      <p:cBhvr additive="base">
                                        <p:cTn id="2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5" end="5"/>
                                            </p:txEl>
                                          </p:spTgt>
                                        </p:tgtEl>
                                        <p:attrNameLst>
                                          <p:attrName>style.visibility</p:attrName>
                                        </p:attrNameLst>
                                      </p:cBhvr>
                                      <p:to>
                                        <p:strVal val="visible"/>
                                      </p:to>
                                    </p:set>
                                    <p:anim calcmode="lin" valueType="num">
                                      <p:cBhvr additive="base">
                                        <p:cTn id="2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anim calcmode="lin" valueType="num">
                                      <p:cBhvr additive="base">
                                        <p:cTn id="3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anim calcmode="lin" valueType="num">
                                      <p:cBhvr additive="base">
                                        <p:cTn id="3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05B40489-FB7A-A7F8-E55C-7EC39E18DDE2}"/>
              </a:ext>
            </a:extLst>
          </p:cNvPr>
          <p:cNvSpPr txBox="1"/>
          <p:nvPr/>
        </p:nvSpPr>
        <p:spPr>
          <a:xfrm>
            <a:off x="1679109" y="1703325"/>
            <a:ext cx="21386376" cy="6621877"/>
          </a:xfrm>
          <a:prstGeom prst="rect">
            <a:avLst/>
          </a:prstGeom>
          <a:noFill/>
        </p:spPr>
        <p:txBody>
          <a:bodyPr wrap="square" rtlCol="0">
            <a:spAutoFit/>
          </a:bodyPr>
          <a:lstStyle/>
          <a:p>
            <a:pPr algn="ctr">
              <a:lnSpc>
                <a:spcPct val="150000"/>
              </a:lnSpc>
              <a:spcBef>
                <a:spcPts val="600"/>
              </a:spcBef>
            </a:pPr>
            <a:r>
              <a:rPr lang="it-IT" sz="6000" b="1" baseline="30000" dirty="0">
                <a:solidFill>
                  <a:srgbClr val="C00000"/>
                </a:solidFill>
                <a:latin typeface="Arial" pitchFamily="34" charset="0"/>
                <a:cs typeface="Arial" pitchFamily="34" charset="0"/>
              </a:rPr>
              <a:t>CAMPI FLEGREI 2024-2025</a:t>
            </a:r>
          </a:p>
          <a:p>
            <a:pPr>
              <a:lnSpc>
                <a:spcPct val="150000"/>
              </a:lnSpc>
              <a:spcBef>
                <a:spcPts val="600"/>
              </a:spcBef>
            </a:pPr>
            <a:endParaRPr lang="it-IT" sz="3800" b="1" baseline="30000" dirty="0">
              <a:solidFill>
                <a:srgbClr val="557AAC"/>
              </a:solidFill>
              <a:latin typeface="Arial" pitchFamily="34" charset="0"/>
              <a:cs typeface="Arial" pitchFamily="34" charset="0"/>
            </a:endParaRPr>
          </a:p>
          <a:p>
            <a:pPr>
              <a:lnSpc>
                <a:spcPct val="150000"/>
              </a:lnSpc>
              <a:tabLst>
                <a:tab pos="895350" algn="l"/>
              </a:tabLst>
            </a:pPr>
            <a:r>
              <a:rPr lang="it-IT" b="1" baseline="30000" dirty="0">
                <a:solidFill>
                  <a:srgbClr val="557AAC"/>
                </a:solidFill>
                <a:latin typeface="Arial" pitchFamily="34" charset="0"/>
                <a:cs typeface="Arial" pitchFamily="34" charset="0"/>
              </a:rPr>
              <a:t>Ordinanza Capo DPC n.1081 del 16/03/2024</a:t>
            </a:r>
          </a:p>
          <a:p>
            <a:pPr>
              <a:lnSpc>
                <a:spcPct val="150000"/>
              </a:lnSpc>
              <a:tabLst>
                <a:tab pos="895350" algn="l"/>
              </a:tabLst>
            </a:pPr>
            <a:r>
              <a:rPr lang="it-IT" baseline="30000" dirty="0">
                <a:solidFill>
                  <a:srgbClr val="557AAC"/>
                </a:solidFill>
                <a:latin typeface="Arial" pitchFamily="34" charset="0"/>
                <a:cs typeface="Arial" pitchFamily="34" charset="0"/>
              </a:rPr>
              <a:t>art. 1 (Attività di sopralluogo e utilizzo schede di analisi di vulnerabilità sismica dell’edilizia privata e zona di intervento)</a:t>
            </a:r>
          </a:p>
          <a:p>
            <a:pPr>
              <a:lnSpc>
                <a:spcPct val="150000"/>
              </a:lnSpc>
              <a:tabLst>
                <a:tab pos="895350" algn="l"/>
              </a:tabLst>
            </a:pPr>
            <a:endParaRPr lang="it-IT" baseline="30000" dirty="0">
              <a:solidFill>
                <a:srgbClr val="557AAC"/>
              </a:solidFill>
              <a:latin typeface="Arial" pitchFamily="34" charset="0"/>
              <a:cs typeface="Arial" pitchFamily="34" charset="0"/>
            </a:endParaRPr>
          </a:p>
          <a:p>
            <a:pPr>
              <a:lnSpc>
                <a:spcPct val="150000"/>
              </a:lnSpc>
              <a:tabLst>
                <a:tab pos="895350" algn="l"/>
              </a:tabLst>
            </a:pPr>
            <a:r>
              <a:rPr lang="it-IT" baseline="30000" dirty="0">
                <a:solidFill>
                  <a:srgbClr val="557AAC"/>
                </a:solidFill>
                <a:latin typeface="Arial" pitchFamily="34" charset="0"/>
                <a:cs typeface="Arial" pitchFamily="34" charset="0"/>
              </a:rPr>
              <a:t>(i)	ricognizione preliminare delle caratteristiche edilizie strutturali, classificazione di vulnerabilità speditiva, ed individuazione delle aree da sottoporre ad approfondimenti conoscitivi </a:t>
            </a:r>
            <a:r>
              <a:rPr lang="it-IT" b="1" baseline="30000" dirty="0">
                <a:solidFill>
                  <a:srgbClr val="557AAC"/>
                </a:solidFill>
                <a:latin typeface="Arial" pitchFamily="34" charset="0"/>
                <a:cs typeface="Arial" pitchFamily="34" charset="0"/>
              </a:rPr>
              <a:t>(scheda PLINIVS)</a:t>
            </a:r>
            <a:r>
              <a:rPr lang="it-IT" baseline="30000" dirty="0">
                <a:solidFill>
                  <a:srgbClr val="557AAC"/>
                </a:solidFill>
                <a:latin typeface="Arial" pitchFamily="34" charset="0"/>
                <a:cs typeface="Arial" pitchFamily="34" charset="0"/>
              </a:rPr>
              <a:t>; </a:t>
            </a:r>
          </a:p>
          <a:p>
            <a:pPr>
              <a:lnSpc>
                <a:spcPct val="150000"/>
              </a:lnSpc>
              <a:tabLst>
                <a:tab pos="895350" algn="l"/>
              </a:tabLst>
            </a:pPr>
            <a:r>
              <a:rPr lang="it-IT" baseline="30000" dirty="0">
                <a:solidFill>
                  <a:srgbClr val="557AAC"/>
                </a:solidFill>
                <a:latin typeface="Arial" pitchFamily="34" charset="0"/>
                <a:cs typeface="Arial" pitchFamily="34" charset="0"/>
              </a:rPr>
              <a:t>(iv) ricognizione di dettaglio delle caratteristiche edilizie e costruttive </a:t>
            </a:r>
            <a:r>
              <a:rPr lang="it-IT" b="1" baseline="30000" dirty="0">
                <a:solidFill>
                  <a:srgbClr val="557AAC"/>
                </a:solidFill>
                <a:latin typeface="Arial" pitchFamily="34" charset="0"/>
                <a:cs typeface="Arial" pitchFamily="34" charset="0"/>
              </a:rPr>
              <a:t>(scheda CARTIS-edificio)</a:t>
            </a:r>
            <a:r>
              <a:rPr lang="it-IT" baseline="30000" dirty="0">
                <a:solidFill>
                  <a:srgbClr val="557AAC"/>
                </a:solidFill>
                <a:latin typeface="Arial" pitchFamily="34" charset="0"/>
                <a:cs typeface="Arial" pitchFamily="34" charset="0"/>
              </a:rPr>
              <a:t>.</a:t>
            </a:r>
            <a:endParaRPr lang="it-IT" b="1" baseline="30000" dirty="0">
              <a:solidFill>
                <a:srgbClr val="557AAC"/>
              </a:solidFill>
              <a:latin typeface="Arial" pitchFamily="34" charset="0"/>
              <a:cs typeface="Arial" pitchFamily="34" charset="0"/>
            </a:endParaRPr>
          </a:p>
          <a:p>
            <a:pPr>
              <a:lnSpc>
                <a:spcPct val="150000"/>
              </a:lnSpc>
              <a:tabLst>
                <a:tab pos="895350" algn="l"/>
              </a:tabLst>
            </a:pPr>
            <a:endParaRPr lang="en-GB" sz="3800" baseline="30000" dirty="0">
              <a:solidFill>
                <a:srgbClr val="557AAC"/>
              </a:solidFill>
              <a:latin typeface="Arial" pitchFamily="34" charset="0"/>
              <a:cs typeface="Arial" pitchFamily="34" charset="0"/>
            </a:endParaRPr>
          </a:p>
        </p:txBody>
      </p:sp>
      <p:sp>
        <p:nvSpPr>
          <p:cNvPr id="2" name="Segnaposto numero diapositiva 1">
            <a:extLst>
              <a:ext uri="{FF2B5EF4-FFF2-40B4-BE49-F238E27FC236}">
                <a16:creationId xmlns:a16="http://schemas.microsoft.com/office/drawing/2014/main" id="{D09FC1AB-A3A3-B2E9-FE89-0BE34EA23136}"/>
              </a:ext>
            </a:extLst>
          </p:cNvPr>
          <p:cNvSpPr>
            <a:spLocks noGrp="1"/>
          </p:cNvSpPr>
          <p:nvPr>
            <p:ph type="sldNum" sz="quarter" idx="12"/>
          </p:nvPr>
        </p:nvSpPr>
        <p:spPr/>
        <p:txBody>
          <a:bodyPr/>
          <a:lstStyle/>
          <a:p>
            <a:fld id="{5371885C-2B8C-4954-9763-36D626AC28E2}" type="slidenum">
              <a:rPr lang="it-IT" smtClean="0"/>
              <a:pPr/>
              <a:t>8</a:t>
            </a:fld>
            <a:endParaRPr lang="it-IT"/>
          </a:p>
        </p:txBody>
      </p:sp>
      <p:pic>
        <p:nvPicPr>
          <p:cNvPr id="4" name="Immagine 3">
            <a:extLst>
              <a:ext uri="{FF2B5EF4-FFF2-40B4-BE49-F238E27FC236}">
                <a16:creationId xmlns:a16="http://schemas.microsoft.com/office/drawing/2014/main" id="{2917A2DC-74D9-60FC-0C31-C993C78B99A8}"/>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Tree>
    <p:extLst>
      <p:ext uri="{BB962C8B-B14F-4D97-AF65-F5344CB8AC3E}">
        <p14:creationId xmlns:p14="http://schemas.microsoft.com/office/powerpoint/2010/main" val="312562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anim calcmode="lin" valueType="num">
                                      <p:cBhvr additive="base">
                                        <p:cTn id="1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anim calcmode="lin" valueType="num">
                                      <p:cBhvr additive="base">
                                        <p:cTn id="1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xEl>
                                              <p:pRg st="6" end="6"/>
                                            </p:txEl>
                                          </p:spTgt>
                                        </p:tgtEl>
                                        <p:attrNameLst>
                                          <p:attrName>style.visibility</p:attrName>
                                        </p:attrNameLst>
                                      </p:cBhvr>
                                      <p:to>
                                        <p:strVal val="visible"/>
                                      </p:to>
                                    </p:set>
                                    <p:anim calcmode="lin" valueType="num">
                                      <p:cBhvr additive="base">
                                        <p:cTn id="2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5FB7156-C337-42D1-B516-1340AFF17B40}"/>
              </a:ext>
            </a:extLst>
          </p:cNvPr>
          <p:cNvSpPr/>
          <p:nvPr/>
        </p:nvSpPr>
        <p:spPr>
          <a:xfrm flipV="1">
            <a:off x="1588" y="11755338"/>
            <a:ext cx="24384000" cy="70420"/>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Rettangolo 5">
            <a:extLst>
              <a:ext uri="{FF2B5EF4-FFF2-40B4-BE49-F238E27FC236}">
                <a16:creationId xmlns:a16="http://schemas.microsoft.com/office/drawing/2014/main" id="{65CE2E0D-F39A-41B0-A0A7-761BB8C62429}"/>
              </a:ext>
            </a:extLst>
          </p:cNvPr>
          <p:cNvSpPr/>
          <p:nvPr/>
        </p:nvSpPr>
        <p:spPr>
          <a:xfrm flipV="1">
            <a:off x="1588" y="0"/>
            <a:ext cx="24384000" cy="144016"/>
          </a:xfrm>
          <a:prstGeom prst="rect">
            <a:avLst/>
          </a:prstGeom>
          <a:solidFill>
            <a:srgbClr val="557AAC"/>
          </a:solidFill>
          <a:ln>
            <a:solidFill>
              <a:srgbClr val="3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3" name="CasellaDiTesto 22">
            <a:extLst>
              <a:ext uri="{FF2B5EF4-FFF2-40B4-BE49-F238E27FC236}">
                <a16:creationId xmlns:a16="http://schemas.microsoft.com/office/drawing/2014/main" id="{05B40489-FB7A-A7F8-E55C-7EC39E18DDE2}"/>
              </a:ext>
            </a:extLst>
          </p:cNvPr>
          <p:cNvSpPr txBox="1"/>
          <p:nvPr/>
        </p:nvSpPr>
        <p:spPr>
          <a:xfrm>
            <a:off x="1679109" y="1703325"/>
            <a:ext cx="21386376" cy="10315196"/>
          </a:xfrm>
          <a:prstGeom prst="rect">
            <a:avLst/>
          </a:prstGeom>
          <a:noFill/>
        </p:spPr>
        <p:txBody>
          <a:bodyPr wrap="square" rtlCol="0">
            <a:spAutoFit/>
          </a:bodyPr>
          <a:lstStyle/>
          <a:p>
            <a:pPr algn="ctr">
              <a:lnSpc>
                <a:spcPct val="150000"/>
              </a:lnSpc>
              <a:spcBef>
                <a:spcPts val="600"/>
              </a:spcBef>
            </a:pPr>
            <a:r>
              <a:rPr lang="it-IT" sz="6000" b="1" baseline="30000" dirty="0">
                <a:solidFill>
                  <a:srgbClr val="C00000"/>
                </a:solidFill>
                <a:latin typeface="Arial" pitchFamily="34" charset="0"/>
                <a:cs typeface="Arial" pitchFamily="34" charset="0"/>
              </a:rPr>
              <a:t>CAMPI FLEGREI 2024-2025</a:t>
            </a:r>
          </a:p>
          <a:p>
            <a:pPr>
              <a:lnSpc>
                <a:spcPct val="150000"/>
              </a:lnSpc>
              <a:spcBef>
                <a:spcPts val="600"/>
              </a:spcBef>
            </a:pPr>
            <a:endParaRPr lang="it-IT" sz="3800" b="1" baseline="30000" dirty="0">
              <a:solidFill>
                <a:srgbClr val="557AAC"/>
              </a:solidFill>
              <a:latin typeface="Arial" pitchFamily="34" charset="0"/>
              <a:cs typeface="Arial" pitchFamily="34" charset="0"/>
            </a:endParaRPr>
          </a:p>
          <a:p>
            <a:pPr>
              <a:lnSpc>
                <a:spcPct val="150000"/>
              </a:lnSpc>
              <a:tabLst>
                <a:tab pos="895350" algn="l"/>
              </a:tabLst>
            </a:pPr>
            <a:r>
              <a:rPr lang="it-IT" baseline="30000" dirty="0">
                <a:solidFill>
                  <a:srgbClr val="557AAC"/>
                </a:solidFill>
                <a:latin typeface="Arial" pitchFamily="34" charset="0"/>
                <a:cs typeface="Arial" pitchFamily="34" charset="0"/>
              </a:rPr>
              <a:t>Art.2 (Tecnici rilevatori coinvolti nei sopralluoghi)</a:t>
            </a:r>
          </a:p>
          <a:p>
            <a:pPr>
              <a:lnSpc>
                <a:spcPct val="150000"/>
              </a:lnSpc>
              <a:tabLst>
                <a:tab pos="895350" algn="l"/>
              </a:tabLst>
            </a:pPr>
            <a:endParaRPr lang="it-IT" baseline="30000" dirty="0">
              <a:solidFill>
                <a:srgbClr val="557AAC"/>
              </a:solidFill>
              <a:latin typeface="Arial" pitchFamily="34" charset="0"/>
              <a:cs typeface="Arial" pitchFamily="34" charset="0"/>
            </a:endParaRPr>
          </a:p>
          <a:p>
            <a:pPr>
              <a:lnSpc>
                <a:spcPct val="150000"/>
              </a:lnSpc>
              <a:tabLst>
                <a:tab pos="895350" algn="l"/>
              </a:tabLst>
            </a:pPr>
            <a:r>
              <a:rPr lang="it-IT" baseline="30000" dirty="0">
                <a:solidFill>
                  <a:srgbClr val="557AAC"/>
                </a:solidFill>
                <a:latin typeface="Arial" pitchFamily="34" charset="0"/>
                <a:cs typeface="Arial" pitchFamily="34" charset="0"/>
              </a:rPr>
              <a:t>1.	L’esecuzione dei sopralluoghi di cui all’articolo 1 e il relativo supporto operativo avvengono prioritariamente attraverso </a:t>
            </a:r>
            <a:r>
              <a:rPr lang="it-IT" b="1" baseline="30000" dirty="0">
                <a:solidFill>
                  <a:srgbClr val="00B050"/>
                </a:solidFill>
                <a:latin typeface="Arial" pitchFamily="34" charset="0"/>
                <a:cs typeface="Arial" pitchFamily="34" charset="0"/>
              </a:rPr>
              <a:t>l’utilizzo di tecnici abilitati ai sensi del DPCM 8 luglio 2014 </a:t>
            </a:r>
            <a:r>
              <a:rPr lang="it-IT" baseline="30000" dirty="0">
                <a:solidFill>
                  <a:srgbClr val="557AAC"/>
                </a:solidFill>
                <a:latin typeface="Arial" pitchFamily="34" charset="0"/>
                <a:cs typeface="Arial" pitchFamily="34" charset="0"/>
              </a:rPr>
              <a:t>e formati ai sensi di quanto previsto dall’articolo 4, comma 1, della presente ordinanza, attivati su richiesta del Dipartimento della protezione civile ed individuati:</a:t>
            </a:r>
          </a:p>
          <a:p>
            <a:pPr marL="685800" indent="-685800">
              <a:lnSpc>
                <a:spcPct val="150000"/>
              </a:lnSpc>
              <a:buFont typeface="Arial" panose="020B0604020202020204" pitchFamily="34" charset="0"/>
              <a:buChar char="•"/>
              <a:tabLst>
                <a:tab pos="895350" algn="l"/>
              </a:tabLst>
            </a:pPr>
            <a:r>
              <a:rPr lang="it-IT" baseline="30000" dirty="0">
                <a:solidFill>
                  <a:srgbClr val="557AAC"/>
                </a:solidFill>
                <a:latin typeface="Arial" pitchFamily="34" charset="0"/>
                <a:cs typeface="Arial" pitchFamily="34" charset="0"/>
              </a:rPr>
              <a:t>dalla Regione Campania, tra i dipendenti abilitati delle pubbliche amministrazioni territoriali e locali della medesima Regione, nonché tra i volontari abilitati delle Organizzazioni di Volontariato iscritte nell’elenco territoriale della medesima Regione;</a:t>
            </a:r>
          </a:p>
          <a:p>
            <a:pPr marL="685800" indent="-685800">
              <a:lnSpc>
                <a:spcPct val="150000"/>
              </a:lnSpc>
              <a:buFont typeface="Arial" panose="020B0604020202020204" pitchFamily="34" charset="0"/>
              <a:buChar char="•"/>
              <a:tabLst>
                <a:tab pos="895350" algn="l"/>
              </a:tabLst>
            </a:pPr>
            <a:r>
              <a:rPr lang="it-IT" b="1" baseline="30000" dirty="0">
                <a:solidFill>
                  <a:srgbClr val="00B050"/>
                </a:solidFill>
                <a:latin typeface="Arial" pitchFamily="34" charset="0"/>
                <a:cs typeface="Arial" pitchFamily="34" charset="0"/>
              </a:rPr>
              <a:t>dalla Struttura Tecnica Nazionale di Supporto alle Attività di Protezione Civile (STN), tra i tecnici abilitati iscritti agli ordini e ai collegi Professionali della Regione Campania, d’intesa con i medesimi</a:t>
            </a:r>
            <a:r>
              <a:rPr lang="it-IT" baseline="30000" dirty="0">
                <a:solidFill>
                  <a:srgbClr val="557AAC"/>
                </a:solidFill>
                <a:latin typeface="Arial" pitchFamily="34" charset="0"/>
                <a:cs typeface="Arial" pitchFamily="34" charset="0"/>
              </a:rPr>
              <a:t>;</a:t>
            </a:r>
          </a:p>
          <a:p>
            <a:pPr>
              <a:lnSpc>
                <a:spcPct val="150000"/>
              </a:lnSpc>
              <a:tabLst>
                <a:tab pos="895350" algn="l"/>
              </a:tabLst>
            </a:pPr>
            <a:endParaRPr lang="en-GB" sz="3800" baseline="30000" dirty="0">
              <a:solidFill>
                <a:srgbClr val="557AAC"/>
              </a:solidFill>
              <a:latin typeface="Arial" pitchFamily="34" charset="0"/>
              <a:cs typeface="Arial" pitchFamily="34" charset="0"/>
            </a:endParaRPr>
          </a:p>
        </p:txBody>
      </p:sp>
      <p:sp>
        <p:nvSpPr>
          <p:cNvPr id="2" name="Segnaposto numero diapositiva 1">
            <a:extLst>
              <a:ext uri="{FF2B5EF4-FFF2-40B4-BE49-F238E27FC236}">
                <a16:creationId xmlns:a16="http://schemas.microsoft.com/office/drawing/2014/main" id="{D09FC1AB-A3A3-B2E9-FE89-0BE34EA23136}"/>
              </a:ext>
            </a:extLst>
          </p:cNvPr>
          <p:cNvSpPr>
            <a:spLocks noGrp="1"/>
          </p:cNvSpPr>
          <p:nvPr>
            <p:ph type="sldNum" sz="quarter" idx="12"/>
          </p:nvPr>
        </p:nvSpPr>
        <p:spPr/>
        <p:txBody>
          <a:bodyPr/>
          <a:lstStyle/>
          <a:p>
            <a:fld id="{5371885C-2B8C-4954-9763-36D626AC28E2}" type="slidenum">
              <a:rPr lang="it-IT" smtClean="0"/>
              <a:pPr/>
              <a:t>9</a:t>
            </a:fld>
            <a:endParaRPr lang="it-IT"/>
          </a:p>
        </p:txBody>
      </p:sp>
      <p:pic>
        <p:nvPicPr>
          <p:cNvPr id="4" name="Immagine 3">
            <a:extLst>
              <a:ext uri="{FF2B5EF4-FFF2-40B4-BE49-F238E27FC236}">
                <a16:creationId xmlns:a16="http://schemas.microsoft.com/office/drawing/2014/main" id="{2917A2DC-74D9-60FC-0C31-C993C78B99A8}"/>
              </a:ext>
            </a:extLst>
          </p:cNvPr>
          <p:cNvPicPr/>
          <p:nvPr/>
        </p:nvPicPr>
        <p:blipFill>
          <a:blip r:embed="rId3" cstate="print"/>
          <a:srcRect/>
          <a:stretch>
            <a:fillRect/>
          </a:stretch>
        </p:blipFill>
        <p:spPr bwMode="auto">
          <a:xfrm>
            <a:off x="815530" y="11971362"/>
            <a:ext cx="1716410" cy="1521315"/>
          </a:xfrm>
          <a:prstGeom prst="rect">
            <a:avLst/>
          </a:prstGeom>
          <a:noFill/>
          <a:ln w="9525">
            <a:noFill/>
            <a:miter lim="800000"/>
            <a:headEnd/>
            <a:tailEnd/>
          </a:ln>
          <a:effectLst/>
        </p:spPr>
      </p:pic>
    </p:spTree>
    <p:extLst>
      <p:ext uri="{BB962C8B-B14F-4D97-AF65-F5344CB8AC3E}">
        <p14:creationId xmlns:p14="http://schemas.microsoft.com/office/powerpoint/2010/main" val="4057873645"/>
      </p:ext>
    </p:extLst>
  </p:cSld>
  <p:clrMapOvr>
    <a:masterClrMapping/>
  </p:clrMapOvr>
  <p:transition>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Personalizzato</PresentationFormat>
  <Paragraphs>360</Paragraphs>
  <Slides>16</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Aptos Narrow</vt: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Didone</dc:creator>
  <cp:lastModifiedBy>Ezio Piantedosi</cp:lastModifiedBy>
  <cp:revision>509</cp:revision>
  <cp:lastPrinted>2025-10-08T07:05:24Z</cp:lastPrinted>
  <dcterms:created xsi:type="dcterms:W3CDTF">2018-07-03T22:31:10Z</dcterms:created>
  <dcterms:modified xsi:type="dcterms:W3CDTF">2025-10-08T07:19:29Z</dcterms:modified>
</cp:coreProperties>
</file>